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92" r:id="rId2"/>
    <p:sldId id="257" r:id="rId3"/>
    <p:sldId id="286" r:id="rId4"/>
    <p:sldId id="677" r:id="rId5"/>
    <p:sldId id="686" r:id="rId6"/>
    <p:sldId id="687" r:id="rId7"/>
    <p:sldId id="678" r:id="rId8"/>
    <p:sldId id="679" r:id="rId9"/>
    <p:sldId id="261" r:id="rId10"/>
    <p:sldId id="262" r:id="rId11"/>
    <p:sldId id="680" r:id="rId12"/>
    <p:sldId id="681" r:id="rId13"/>
    <p:sldId id="266" r:id="rId14"/>
    <p:sldId id="685" r:id="rId15"/>
    <p:sldId id="682" r:id="rId16"/>
    <p:sldId id="688" r:id="rId17"/>
  </p:sldIdLst>
  <p:sldSz cx="12192000" cy="6858000"/>
  <p:notesSz cx="6858000" cy="9144000"/>
  <p:defaultTextStyle>
    <a:defPPr>
      <a:defRPr lang="en-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6E6781F-F4A5-4193-B0DC-8DBCE8EBEC97}" v="34" dt="2021-02-09T17:57:57.58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53"/>
    <p:restoredTop sz="94694"/>
  </p:normalViewPr>
  <p:slideViewPr>
    <p:cSldViewPr snapToGrid="0" snapToObjects="1">
      <p:cViewPr varScale="1">
        <p:scale>
          <a:sx n="78" d="100"/>
          <a:sy n="78" d="100"/>
        </p:scale>
        <p:origin x="11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XANDRE" userId="734048d45b8f99b5" providerId="LiveId" clId="{E4B05030-4F57-4EFA-97FF-10A8E4BCC211}"/>
    <pc:docChg chg="undo custSel addSld delSld modSld sldOrd delMainMaster">
      <pc:chgData name="ALEXANDRE" userId="734048d45b8f99b5" providerId="LiveId" clId="{E4B05030-4F57-4EFA-97FF-10A8E4BCC211}" dt="2021-02-05T13:32:12.676" v="1031" actId="47"/>
      <pc:docMkLst>
        <pc:docMk/>
      </pc:docMkLst>
      <pc:sldChg chg="modSp mod">
        <pc:chgData name="ALEXANDRE" userId="734048d45b8f99b5" providerId="LiveId" clId="{E4B05030-4F57-4EFA-97FF-10A8E4BCC211}" dt="2021-02-05T12:58:15.628" v="24" actId="27636"/>
        <pc:sldMkLst>
          <pc:docMk/>
          <pc:sldMk cId="1673537206" sldId="257"/>
        </pc:sldMkLst>
        <pc:spChg chg="mod">
          <ac:chgData name="ALEXANDRE" userId="734048d45b8f99b5" providerId="LiveId" clId="{E4B05030-4F57-4EFA-97FF-10A8E4BCC211}" dt="2021-02-05T12:57:52.088" v="15" actId="2711"/>
          <ac:spMkLst>
            <pc:docMk/>
            <pc:sldMk cId="1673537206" sldId="257"/>
            <ac:spMk id="4" creationId="{10FC7B3D-DECB-6B4A-B36D-F34E590AB03F}"/>
          </ac:spMkLst>
        </pc:spChg>
        <pc:spChg chg="mod">
          <ac:chgData name="ALEXANDRE" userId="734048d45b8f99b5" providerId="LiveId" clId="{E4B05030-4F57-4EFA-97FF-10A8E4BCC211}" dt="2021-02-05T12:58:15.628" v="24" actId="27636"/>
          <ac:spMkLst>
            <pc:docMk/>
            <pc:sldMk cId="1673537206" sldId="257"/>
            <ac:spMk id="5" creationId="{9EA39031-E3A7-1E43-8BB3-77F0B1C8C3DA}"/>
          </ac:spMkLst>
        </pc:spChg>
      </pc:sldChg>
      <pc:sldChg chg="del">
        <pc:chgData name="ALEXANDRE" userId="734048d45b8f99b5" providerId="LiveId" clId="{E4B05030-4F57-4EFA-97FF-10A8E4BCC211}" dt="2021-02-05T12:58:38.241" v="27" actId="47"/>
        <pc:sldMkLst>
          <pc:docMk/>
          <pc:sldMk cId="2636825495" sldId="260"/>
        </pc:sldMkLst>
      </pc:sldChg>
      <pc:sldChg chg="delSp modSp add mod">
        <pc:chgData name="ALEXANDRE" userId="734048d45b8f99b5" providerId="LiveId" clId="{E4B05030-4F57-4EFA-97FF-10A8E4BCC211}" dt="2021-02-05T13:11:27.583" v="489" actId="1076"/>
        <pc:sldMkLst>
          <pc:docMk/>
          <pc:sldMk cId="0" sldId="261"/>
        </pc:sldMkLst>
        <pc:spChg chg="mod">
          <ac:chgData name="ALEXANDRE" userId="734048d45b8f99b5" providerId="LiveId" clId="{E4B05030-4F57-4EFA-97FF-10A8E4BCC211}" dt="2021-02-05T13:11:11.736" v="484" actId="1076"/>
          <ac:spMkLst>
            <pc:docMk/>
            <pc:sldMk cId="0" sldId="261"/>
            <ac:spMk id="157" creationId="{00000000-0000-0000-0000-000000000000}"/>
          </ac:spMkLst>
        </pc:spChg>
        <pc:spChg chg="mod">
          <ac:chgData name="ALEXANDRE" userId="734048d45b8f99b5" providerId="LiveId" clId="{E4B05030-4F57-4EFA-97FF-10A8E4BCC211}" dt="2021-02-05T13:11:27.583" v="489" actId="1076"/>
          <ac:spMkLst>
            <pc:docMk/>
            <pc:sldMk cId="0" sldId="261"/>
            <ac:spMk id="158" creationId="{00000000-0000-0000-0000-000000000000}"/>
          </ac:spMkLst>
        </pc:spChg>
        <pc:spChg chg="del">
          <ac:chgData name="ALEXANDRE" userId="734048d45b8f99b5" providerId="LiveId" clId="{E4B05030-4F57-4EFA-97FF-10A8E4BCC211}" dt="2021-02-05T13:11:21.904" v="488" actId="478"/>
          <ac:spMkLst>
            <pc:docMk/>
            <pc:sldMk cId="0" sldId="261"/>
            <ac:spMk id="159" creationId="{00000000-0000-0000-0000-000000000000}"/>
          </ac:spMkLst>
        </pc:spChg>
      </pc:sldChg>
      <pc:sldChg chg="del">
        <pc:chgData name="ALEXANDRE" userId="734048d45b8f99b5" providerId="LiveId" clId="{E4B05030-4F57-4EFA-97FF-10A8E4BCC211}" dt="2021-02-05T12:58:38.241" v="27" actId="47"/>
        <pc:sldMkLst>
          <pc:docMk/>
          <pc:sldMk cId="280594258" sldId="261"/>
        </pc:sldMkLst>
      </pc:sldChg>
      <pc:sldChg chg="delSp modSp add mod modAnim">
        <pc:chgData name="ALEXANDRE" userId="734048d45b8f99b5" providerId="LiveId" clId="{E4B05030-4F57-4EFA-97FF-10A8E4BCC211}" dt="2021-02-05T13:13:01.252" v="503" actId="14100"/>
        <pc:sldMkLst>
          <pc:docMk/>
          <pc:sldMk cId="0" sldId="262"/>
        </pc:sldMkLst>
        <pc:spChg chg="mod">
          <ac:chgData name="ALEXANDRE" userId="734048d45b8f99b5" providerId="LiveId" clId="{E4B05030-4F57-4EFA-97FF-10A8E4BCC211}" dt="2021-02-05T13:11:52.412" v="492" actId="1076"/>
          <ac:spMkLst>
            <pc:docMk/>
            <pc:sldMk cId="0" sldId="262"/>
            <ac:spMk id="161" creationId="{00000000-0000-0000-0000-000000000000}"/>
          </ac:spMkLst>
        </pc:spChg>
        <pc:spChg chg="mod">
          <ac:chgData name="ALEXANDRE" userId="734048d45b8f99b5" providerId="LiveId" clId="{E4B05030-4F57-4EFA-97FF-10A8E4BCC211}" dt="2021-02-05T13:13:01.252" v="503" actId="14100"/>
          <ac:spMkLst>
            <pc:docMk/>
            <pc:sldMk cId="0" sldId="262"/>
            <ac:spMk id="162" creationId="{00000000-0000-0000-0000-000000000000}"/>
          </ac:spMkLst>
        </pc:spChg>
        <pc:spChg chg="del">
          <ac:chgData name="ALEXANDRE" userId="734048d45b8f99b5" providerId="LiveId" clId="{E4B05030-4F57-4EFA-97FF-10A8E4BCC211}" dt="2021-02-05T13:11:47.235" v="491" actId="478"/>
          <ac:spMkLst>
            <pc:docMk/>
            <pc:sldMk cId="0" sldId="262"/>
            <ac:spMk id="163" creationId="{00000000-0000-0000-0000-000000000000}"/>
          </ac:spMkLst>
        </pc:spChg>
      </pc:sldChg>
      <pc:sldChg chg="delSp modSp add mod addAnim delAnim modAnim">
        <pc:chgData name="ALEXANDRE" userId="734048d45b8f99b5" providerId="LiveId" clId="{E4B05030-4F57-4EFA-97FF-10A8E4BCC211}" dt="2021-02-05T13:31:10.822" v="1020" actId="1076"/>
        <pc:sldMkLst>
          <pc:docMk/>
          <pc:sldMk cId="0" sldId="266"/>
        </pc:sldMkLst>
        <pc:spChg chg="mod">
          <ac:chgData name="ALEXANDRE" userId="734048d45b8f99b5" providerId="LiveId" clId="{E4B05030-4F57-4EFA-97FF-10A8E4BCC211}" dt="2021-02-05T13:24:55.156" v="784" actId="1076"/>
          <ac:spMkLst>
            <pc:docMk/>
            <pc:sldMk cId="0" sldId="266"/>
            <ac:spMk id="185" creationId="{00000000-0000-0000-0000-000000000000}"/>
          </ac:spMkLst>
        </pc:spChg>
        <pc:spChg chg="mod">
          <ac:chgData name="ALEXANDRE" userId="734048d45b8f99b5" providerId="LiveId" clId="{E4B05030-4F57-4EFA-97FF-10A8E4BCC211}" dt="2021-02-05T13:31:10.822" v="1020" actId="1076"/>
          <ac:spMkLst>
            <pc:docMk/>
            <pc:sldMk cId="0" sldId="266"/>
            <ac:spMk id="186" creationId="{00000000-0000-0000-0000-000000000000}"/>
          </ac:spMkLst>
        </pc:spChg>
        <pc:spChg chg="del">
          <ac:chgData name="ALEXANDRE" userId="734048d45b8f99b5" providerId="LiveId" clId="{E4B05030-4F57-4EFA-97FF-10A8E4BCC211}" dt="2021-02-05T13:30:41.729" v="1012" actId="478"/>
          <ac:spMkLst>
            <pc:docMk/>
            <pc:sldMk cId="0" sldId="266"/>
            <ac:spMk id="187" creationId="{00000000-0000-0000-0000-000000000000}"/>
          </ac:spMkLst>
        </pc:spChg>
        <pc:picChg chg="del mod">
          <ac:chgData name="ALEXANDRE" userId="734048d45b8f99b5" providerId="LiveId" clId="{E4B05030-4F57-4EFA-97FF-10A8E4BCC211}" dt="2021-02-05T13:31:01.840" v="1017" actId="478"/>
          <ac:picMkLst>
            <pc:docMk/>
            <pc:sldMk cId="0" sldId="266"/>
            <ac:picMk id="188" creationId="{00000000-0000-0000-0000-000000000000}"/>
          </ac:picMkLst>
        </pc:picChg>
      </pc:sldChg>
      <pc:sldChg chg="modSp mod ord">
        <pc:chgData name="ALEXANDRE" userId="734048d45b8f99b5" providerId="LiveId" clId="{E4B05030-4F57-4EFA-97FF-10A8E4BCC211}" dt="2021-02-05T13:01:27.767" v="231"/>
        <pc:sldMkLst>
          <pc:docMk/>
          <pc:sldMk cId="671213612" sldId="286"/>
        </pc:sldMkLst>
        <pc:spChg chg="mod">
          <ac:chgData name="ALEXANDRE" userId="734048d45b8f99b5" providerId="LiveId" clId="{E4B05030-4F57-4EFA-97FF-10A8E4BCC211}" dt="2021-02-05T12:58:50.277" v="30" actId="20577"/>
          <ac:spMkLst>
            <pc:docMk/>
            <pc:sldMk cId="671213612" sldId="286"/>
            <ac:spMk id="4" creationId="{10FC7B3D-DECB-6B4A-B36D-F34E590AB03F}"/>
          </ac:spMkLst>
        </pc:spChg>
        <pc:spChg chg="mod">
          <ac:chgData name="ALEXANDRE" userId="734048d45b8f99b5" providerId="LiveId" clId="{E4B05030-4F57-4EFA-97FF-10A8E4BCC211}" dt="2021-02-05T13:01:27.767" v="231"/>
          <ac:spMkLst>
            <pc:docMk/>
            <pc:sldMk cId="671213612" sldId="286"/>
            <ac:spMk id="5" creationId="{9EA39031-E3A7-1E43-8BB3-77F0B1C8C3DA}"/>
          </ac:spMkLst>
        </pc:spChg>
      </pc:sldChg>
      <pc:sldChg chg="del">
        <pc:chgData name="ALEXANDRE" userId="734048d45b8f99b5" providerId="LiveId" clId="{E4B05030-4F57-4EFA-97FF-10A8E4BCC211}" dt="2021-02-05T12:58:38.241" v="27" actId="47"/>
        <pc:sldMkLst>
          <pc:docMk/>
          <pc:sldMk cId="3329434100" sldId="289"/>
        </pc:sldMkLst>
      </pc:sldChg>
      <pc:sldChg chg="del">
        <pc:chgData name="ALEXANDRE" userId="734048d45b8f99b5" providerId="LiveId" clId="{E4B05030-4F57-4EFA-97FF-10A8E4BCC211}" dt="2021-02-05T12:58:38.241" v="27" actId="47"/>
        <pc:sldMkLst>
          <pc:docMk/>
          <pc:sldMk cId="1389379198" sldId="290"/>
        </pc:sldMkLst>
      </pc:sldChg>
      <pc:sldChg chg="del">
        <pc:chgData name="ALEXANDRE" userId="734048d45b8f99b5" providerId="LiveId" clId="{E4B05030-4F57-4EFA-97FF-10A8E4BCC211}" dt="2021-02-05T12:58:38.241" v="27" actId="47"/>
        <pc:sldMkLst>
          <pc:docMk/>
          <pc:sldMk cId="1979487516" sldId="295"/>
        </pc:sldMkLst>
      </pc:sldChg>
      <pc:sldChg chg="del">
        <pc:chgData name="ALEXANDRE" userId="734048d45b8f99b5" providerId="LiveId" clId="{E4B05030-4F57-4EFA-97FF-10A8E4BCC211}" dt="2021-02-05T12:58:38.241" v="27" actId="47"/>
        <pc:sldMkLst>
          <pc:docMk/>
          <pc:sldMk cId="2331144977" sldId="296"/>
        </pc:sldMkLst>
      </pc:sldChg>
      <pc:sldChg chg="del">
        <pc:chgData name="ALEXANDRE" userId="734048d45b8f99b5" providerId="LiveId" clId="{E4B05030-4F57-4EFA-97FF-10A8E4BCC211}" dt="2021-02-05T12:58:38.241" v="27" actId="47"/>
        <pc:sldMkLst>
          <pc:docMk/>
          <pc:sldMk cId="481011631" sldId="297"/>
        </pc:sldMkLst>
      </pc:sldChg>
      <pc:sldChg chg="del">
        <pc:chgData name="ALEXANDRE" userId="734048d45b8f99b5" providerId="LiveId" clId="{E4B05030-4F57-4EFA-97FF-10A8E4BCC211}" dt="2021-02-05T12:58:38.241" v="27" actId="47"/>
        <pc:sldMkLst>
          <pc:docMk/>
          <pc:sldMk cId="3327375177" sldId="298"/>
        </pc:sldMkLst>
      </pc:sldChg>
      <pc:sldChg chg="del">
        <pc:chgData name="ALEXANDRE" userId="734048d45b8f99b5" providerId="LiveId" clId="{E4B05030-4F57-4EFA-97FF-10A8E4BCC211}" dt="2021-02-05T12:58:38.241" v="27" actId="47"/>
        <pc:sldMkLst>
          <pc:docMk/>
          <pc:sldMk cId="2581444830" sldId="299"/>
        </pc:sldMkLst>
      </pc:sldChg>
      <pc:sldChg chg="del">
        <pc:chgData name="ALEXANDRE" userId="734048d45b8f99b5" providerId="LiveId" clId="{E4B05030-4F57-4EFA-97FF-10A8E4BCC211}" dt="2021-02-05T12:58:38.241" v="27" actId="47"/>
        <pc:sldMkLst>
          <pc:docMk/>
          <pc:sldMk cId="1079378485" sldId="300"/>
        </pc:sldMkLst>
      </pc:sldChg>
      <pc:sldChg chg="del">
        <pc:chgData name="ALEXANDRE" userId="734048d45b8f99b5" providerId="LiveId" clId="{E4B05030-4F57-4EFA-97FF-10A8E4BCC211}" dt="2021-02-05T12:58:38.241" v="27" actId="47"/>
        <pc:sldMkLst>
          <pc:docMk/>
          <pc:sldMk cId="2659287604" sldId="301"/>
        </pc:sldMkLst>
      </pc:sldChg>
      <pc:sldChg chg="del">
        <pc:chgData name="ALEXANDRE" userId="734048d45b8f99b5" providerId="LiveId" clId="{E4B05030-4F57-4EFA-97FF-10A8E4BCC211}" dt="2021-02-05T12:58:38.241" v="27" actId="47"/>
        <pc:sldMkLst>
          <pc:docMk/>
          <pc:sldMk cId="883758083" sldId="302"/>
        </pc:sldMkLst>
      </pc:sldChg>
      <pc:sldChg chg="del">
        <pc:chgData name="ALEXANDRE" userId="734048d45b8f99b5" providerId="LiveId" clId="{E4B05030-4F57-4EFA-97FF-10A8E4BCC211}" dt="2021-02-05T12:58:38.241" v="27" actId="47"/>
        <pc:sldMkLst>
          <pc:docMk/>
          <pc:sldMk cId="3106559000" sldId="303"/>
        </pc:sldMkLst>
      </pc:sldChg>
      <pc:sldChg chg="del">
        <pc:chgData name="ALEXANDRE" userId="734048d45b8f99b5" providerId="LiveId" clId="{E4B05030-4F57-4EFA-97FF-10A8E4BCC211}" dt="2021-02-05T12:58:38.241" v="27" actId="47"/>
        <pc:sldMkLst>
          <pc:docMk/>
          <pc:sldMk cId="1180377996" sldId="304"/>
        </pc:sldMkLst>
      </pc:sldChg>
      <pc:sldChg chg="del">
        <pc:chgData name="ALEXANDRE" userId="734048d45b8f99b5" providerId="LiveId" clId="{E4B05030-4F57-4EFA-97FF-10A8E4BCC211}" dt="2021-02-05T12:58:38.241" v="27" actId="47"/>
        <pc:sldMkLst>
          <pc:docMk/>
          <pc:sldMk cId="2584431650" sldId="305"/>
        </pc:sldMkLst>
      </pc:sldChg>
      <pc:sldChg chg="del">
        <pc:chgData name="ALEXANDRE" userId="734048d45b8f99b5" providerId="LiveId" clId="{E4B05030-4F57-4EFA-97FF-10A8E4BCC211}" dt="2021-02-05T12:58:38.241" v="27" actId="47"/>
        <pc:sldMkLst>
          <pc:docMk/>
          <pc:sldMk cId="1287830264" sldId="306"/>
        </pc:sldMkLst>
      </pc:sldChg>
      <pc:sldChg chg="del">
        <pc:chgData name="ALEXANDRE" userId="734048d45b8f99b5" providerId="LiveId" clId="{E4B05030-4F57-4EFA-97FF-10A8E4BCC211}" dt="2021-02-05T12:58:38.241" v="27" actId="47"/>
        <pc:sldMkLst>
          <pc:docMk/>
          <pc:sldMk cId="1066439315" sldId="307"/>
        </pc:sldMkLst>
      </pc:sldChg>
      <pc:sldChg chg="del">
        <pc:chgData name="ALEXANDRE" userId="734048d45b8f99b5" providerId="LiveId" clId="{E4B05030-4F57-4EFA-97FF-10A8E4BCC211}" dt="2021-02-05T12:58:38.241" v="27" actId="47"/>
        <pc:sldMkLst>
          <pc:docMk/>
          <pc:sldMk cId="1771374578" sldId="308"/>
        </pc:sldMkLst>
      </pc:sldChg>
      <pc:sldChg chg="del">
        <pc:chgData name="ALEXANDRE" userId="734048d45b8f99b5" providerId="LiveId" clId="{E4B05030-4F57-4EFA-97FF-10A8E4BCC211}" dt="2021-02-05T12:58:38.241" v="27" actId="47"/>
        <pc:sldMkLst>
          <pc:docMk/>
          <pc:sldMk cId="336970109" sldId="309"/>
        </pc:sldMkLst>
      </pc:sldChg>
      <pc:sldChg chg="del">
        <pc:chgData name="ALEXANDRE" userId="734048d45b8f99b5" providerId="LiveId" clId="{E4B05030-4F57-4EFA-97FF-10A8E4BCC211}" dt="2021-02-05T12:58:38.241" v="27" actId="47"/>
        <pc:sldMkLst>
          <pc:docMk/>
          <pc:sldMk cId="4267671462" sldId="310"/>
        </pc:sldMkLst>
      </pc:sldChg>
      <pc:sldChg chg="del">
        <pc:chgData name="ALEXANDRE" userId="734048d45b8f99b5" providerId="LiveId" clId="{E4B05030-4F57-4EFA-97FF-10A8E4BCC211}" dt="2021-02-05T12:58:38.241" v="27" actId="47"/>
        <pc:sldMkLst>
          <pc:docMk/>
          <pc:sldMk cId="4081769783" sldId="311"/>
        </pc:sldMkLst>
      </pc:sldChg>
      <pc:sldChg chg="del">
        <pc:chgData name="ALEXANDRE" userId="734048d45b8f99b5" providerId="LiveId" clId="{E4B05030-4F57-4EFA-97FF-10A8E4BCC211}" dt="2021-02-05T12:58:38.241" v="27" actId="47"/>
        <pc:sldMkLst>
          <pc:docMk/>
          <pc:sldMk cId="3619338744" sldId="312"/>
        </pc:sldMkLst>
      </pc:sldChg>
      <pc:sldChg chg="del">
        <pc:chgData name="ALEXANDRE" userId="734048d45b8f99b5" providerId="LiveId" clId="{E4B05030-4F57-4EFA-97FF-10A8E4BCC211}" dt="2021-02-05T12:58:38.241" v="27" actId="47"/>
        <pc:sldMkLst>
          <pc:docMk/>
          <pc:sldMk cId="2223818045" sldId="313"/>
        </pc:sldMkLst>
      </pc:sldChg>
      <pc:sldChg chg="del">
        <pc:chgData name="ALEXANDRE" userId="734048d45b8f99b5" providerId="LiveId" clId="{E4B05030-4F57-4EFA-97FF-10A8E4BCC211}" dt="2021-02-05T12:58:38.241" v="27" actId="47"/>
        <pc:sldMkLst>
          <pc:docMk/>
          <pc:sldMk cId="1778175397" sldId="314"/>
        </pc:sldMkLst>
      </pc:sldChg>
      <pc:sldChg chg="del">
        <pc:chgData name="ALEXANDRE" userId="734048d45b8f99b5" providerId="LiveId" clId="{E4B05030-4F57-4EFA-97FF-10A8E4BCC211}" dt="2021-02-05T12:58:38.241" v="27" actId="47"/>
        <pc:sldMkLst>
          <pc:docMk/>
          <pc:sldMk cId="1480115408" sldId="315"/>
        </pc:sldMkLst>
      </pc:sldChg>
      <pc:sldChg chg="del">
        <pc:chgData name="ALEXANDRE" userId="734048d45b8f99b5" providerId="LiveId" clId="{E4B05030-4F57-4EFA-97FF-10A8E4BCC211}" dt="2021-02-05T12:58:38.241" v="27" actId="47"/>
        <pc:sldMkLst>
          <pc:docMk/>
          <pc:sldMk cId="1638252371" sldId="317"/>
        </pc:sldMkLst>
      </pc:sldChg>
      <pc:sldChg chg="del">
        <pc:chgData name="ALEXANDRE" userId="734048d45b8f99b5" providerId="LiveId" clId="{E4B05030-4F57-4EFA-97FF-10A8E4BCC211}" dt="2021-02-05T12:58:38.241" v="27" actId="47"/>
        <pc:sldMkLst>
          <pc:docMk/>
          <pc:sldMk cId="3628272083" sldId="318"/>
        </pc:sldMkLst>
      </pc:sldChg>
      <pc:sldChg chg="del">
        <pc:chgData name="ALEXANDRE" userId="734048d45b8f99b5" providerId="LiveId" clId="{E4B05030-4F57-4EFA-97FF-10A8E4BCC211}" dt="2021-02-05T12:58:38.241" v="27" actId="47"/>
        <pc:sldMkLst>
          <pc:docMk/>
          <pc:sldMk cId="1669791136" sldId="319"/>
        </pc:sldMkLst>
      </pc:sldChg>
      <pc:sldChg chg="del">
        <pc:chgData name="ALEXANDRE" userId="734048d45b8f99b5" providerId="LiveId" clId="{E4B05030-4F57-4EFA-97FF-10A8E4BCC211}" dt="2021-02-05T12:58:38.241" v="27" actId="47"/>
        <pc:sldMkLst>
          <pc:docMk/>
          <pc:sldMk cId="1482058884" sldId="320"/>
        </pc:sldMkLst>
      </pc:sldChg>
      <pc:sldChg chg="del">
        <pc:chgData name="ALEXANDRE" userId="734048d45b8f99b5" providerId="LiveId" clId="{E4B05030-4F57-4EFA-97FF-10A8E4BCC211}" dt="2021-02-05T12:58:38.241" v="27" actId="47"/>
        <pc:sldMkLst>
          <pc:docMk/>
          <pc:sldMk cId="2055757578" sldId="321"/>
        </pc:sldMkLst>
      </pc:sldChg>
      <pc:sldChg chg="del">
        <pc:chgData name="ALEXANDRE" userId="734048d45b8f99b5" providerId="LiveId" clId="{E4B05030-4F57-4EFA-97FF-10A8E4BCC211}" dt="2021-02-05T12:58:38.241" v="27" actId="47"/>
        <pc:sldMkLst>
          <pc:docMk/>
          <pc:sldMk cId="2273077427" sldId="322"/>
        </pc:sldMkLst>
      </pc:sldChg>
      <pc:sldChg chg="del">
        <pc:chgData name="ALEXANDRE" userId="734048d45b8f99b5" providerId="LiveId" clId="{E4B05030-4F57-4EFA-97FF-10A8E4BCC211}" dt="2021-02-05T12:58:38.241" v="27" actId="47"/>
        <pc:sldMkLst>
          <pc:docMk/>
          <pc:sldMk cId="3997604616" sldId="323"/>
        </pc:sldMkLst>
      </pc:sldChg>
      <pc:sldChg chg="del">
        <pc:chgData name="ALEXANDRE" userId="734048d45b8f99b5" providerId="LiveId" clId="{E4B05030-4F57-4EFA-97FF-10A8E4BCC211}" dt="2021-02-05T12:58:38.241" v="27" actId="47"/>
        <pc:sldMkLst>
          <pc:docMk/>
          <pc:sldMk cId="2850703988" sldId="324"/>
        </pc:sldMkLst>
      </pc:sldChg>
      <pc:sldChg chg="del">
        <pc:chgData name="ALEXANDRE" userId="734048d45b8f99b5" providerId="LiveId" clId="{E4B05030-4F57-4EFA-97FF-10A8E4BCC211}" dt="2021-02-05T12:58:38.241" v="27" actId="47"/>
        <pc:sldMkLst>
          <pc:docMk/>
          <pc:sldMk cId="2791660458" sldId="325"/>
        </pc:sldMkLst>
      </pc:sldChg>
      <pc:sldChg chg="del">
        <pc:chgData name="ALEXANDRE" userId="734048d45b8f99b5" providerId="LiveId" clId="{E4B05030-4F57-4EFA-97FF-10A8E4BCC211}" dt="2021-02-05T12:58:38.241" v="27" actId="47"/>
        <pc:sldMkLst>
          <pc:docMk/>
          <pc:sldMk cId="3860180113" sldId="326"/>
        </pc:sldMkLst>
      </pc:sldChg>
      <pc:sldChg chg="del">
        <pc:chgData name="ALEXANDRE" userId="734048d45b8f99b5" providerId="LiveId" clId="{E4B05030-4F57-4EFA-97FF-10A8E4BCC211}" dt="2021-02-05T12:58:38.241" v="27" actId="47"/>
        <pc:sldMkLst>
          <pc:docMk/>
          <pc:sldMk cId="3369680942" sldId="327"/>
        </pc:sldMkLst>
      </pc:sldChg>
      <pc:sldChg chg="del">
        <pc:chgData name="ALEXANDRE" userId="734048d45b8f99b5" providerId="LiveId" clId="{E4B05030-4F57-4EFA-97FF-10A8E4BCC211}" dt="2021-02-05T12:58:38.241" v="27" actId="47"/>
        <pc:sldMkLst>
          <pc:docMk/>
          <pc:sldMk cId="3464980195" sldId="338"/>
        </pc:sldMkLst>
      </pc:sldChg>
      <pc:sldChg chg="del">
        <pc:chgData name="ALEXANDRE" userId="734048d45b8f99b5" providerId="LiveId" clId="{E4B05030-4F57-4EFA-97FF-10A8E4BCC211}" dt="2021-02-05T12:58:38.241" v="27" actId="47"/>
        <pc:sldMkLst>
          <pc:docMk/>
          <pc:sldMk cId="1325541290" sldId="339"/>
        </pc:sldMkLst>
      </pc:sldChg>
      <pc:sldChg chg="del">
        <pc:chgData name="ALEXANDRE" userId="734048d45b8f99b5" providerId="LiveId" clId="{E4B05030-4F57-4EFA-97FF-10A8E4BCC211}" dt="2021-02-05T12:58:38.241" v="27" actId="47"/>
        <pc:sldMkLst>
          <pc:docMk/>
          <pc:sldMk cId="3332775968" sldId="546"/>
        </pc:sldMkLst>
      </pc:sldChg>
      <pc:sldChg chg="del">
        <pc:chgData name="ALEXANDRE" userId="734048d45b8f99b5" providerId="LiveId" clId="{E4B05030-4F57-4EFA-97FF-10A8E4BCC211}" dt="2021-02-05T12:58:38.241" v="27" actId="47"/>
        <pc:sldMkLst>
          <pc:docMk/>
          <pc:sldMk cId="2789332457" sldId="596"/>
        </pc:sldMkLst>
      </pc:sldChg>
      <pc:sldChg chg="del">
        <pc:chgData name="ALEXANDRE" userId="734048d45b8f99b5" providerId="LiveId" clId="{E4B05030-4F57-4EFA-97FF-10A8E4BCC211}" dt="2021-02-05T12:58:38.241" v="27" actId="47"/>
        <pc:sldMkLst>
          <pc:docMk/>
          <pc:sldMk cId="4105764755" sldId="597"/>
        </pc:sldMkLst>
      </pc:sldChg>
      <pc:sldChg chg="del">
        <pc:chgData name="ALEXANDRE" userId="734048d45b8f99b5" providerId="LiveId" clId="{E4B05030-4F57-4EFA-97FF-10A8E4BCC211}" dt="2021-02-05T12:58:38.241" v="27" actId="47"/>
        <pc:sldMkLst>
          <pc:docMk/>
          <pc:sldMk cId="520657657" sldId="598"/>
        </pc:sldMkLst>
      </pc:sldChg>
      <pc:sldChg chg="del">
        <pc:chgData name="ALEXANDRE" userId="734048d45b8f99b5" providerId="LiveId" clId="{E4B05030-4F57-4EFA-97FF-10A8E4BCC211}" dt="2021-02-05T12:58:38.241" v="27" actId="47"/>
        <pc:sldMkLst>
          <pc:docMk/>
          <pc:sldMk cId="3151415598" sldId="599"/>
        </pc:sldMkLst>
      </pc:sldChg>
      <pc:sldChg chg="del">
        <pc:chgData name="ALEXANDRE" userId="734048d45b8f99b5" providerId="LiveId" clId="{E4B05030-4F57-4EFA-97FF-10A8E4BCC211}" dt="2021-02-05T12:58:38.241" v="27" actId="47"/>
        <pc:sldMkLst>
          <pc:docMk/>
          <pc:sldMk cId="3294394630" sldId="600"/>
        </pc:sldMkLst>
      </pc:sldChg>
      <pc:sldChg chg="del">
        <pc:chgData name="ALEXANDRE" userId="734048d45b8f99b5" providerId="LiveId" clId="{E4B05030-4F57-4EFA-97FF-10A8E4BCC211}" dt="2021-02-05T12:58:38.241" v="27" actId="47"/>
        <pc:sldMkLst>
          <pc:docMk/>
          <pc:sldMk cId="1613946418" sldId="601"/>
        </pc:sldMkLst>
      </pc:sldChg>
      <pc:sldChg chg="del">
        <pc:chgData name="ALEXANDRE" userId="734048d45b8f99b5" providerId="LiveId" clId="{E4B05030-4F57-4EFA-97FF-10A8E4BCC211}" dt="2021-02-05T12:58:38.241" v="27" actId="47"/>
        <pc:sldMkLst>
          <pc:docMk/>
          <pc:sldMk cId="118099286" sldId="602"/>
        </pc:sldMkLst>
      </pc:sldChg>
      <pc:sldChg chg="del">
        <pc:chgData name="ALEXANDRE" userId="734048d45b8f99b5" providerId="LiveId" clId="{E4B05030-4F57-4EFA-97FF-10A8E4BCC211}" dt="2021-02-05T12:58:38.241" v="27" actId="47"/>
        <pc:sldMkLst>
          <pc:docMk/>
          <pc:sldMk cId="37314596" sldId="603"/>
        </pc:sldMkLst>
      </pc:sldChg>
      <pc:sldChg chg="del">
        <pc:chgData name="ALEXANDRE" userId="734048d45b8f99b5" providerId="LiveId" clId="{E4B05030-4F57-4EFA-97FF-10A8E4BCC211}" dt="2021-02-05T12:58:38.241" v="27" actId="47"/>
        <pc:sldMkLst>
          <pc:docMk/>
          <pc:sldMk cId="4109308359" sldId="604"/>
        </pc:sldMkLst>
      </pc:sldChg>
      <pc:sldChg chg="del">
        <pc:chgData name="ALEXANDRE" userId="734048d45b8f99b5" providerId="LiveId" clId="{E4B05030-4F57-4EFA-97FF-10A8E4BCC211}" dt="2021-02-05T12:58:38.241" v="27" actId="47"/>
        <pc:sldMkLst>
          <pc:docMk/>
          <pc:sldMk cId="3040183928" sldId="605"/>
        </pc:sldMkLst>
      </pc:sldChg>
      <pc:sldChg chg="del">
        <pc:chgData name="ALEXANDRE" userId="734048d45b8f99b5" providerId="LiveId" clId="{E4B05030-4F57-4EFA-97FF-10A8E4BCC211}" dt="2021-02-05T12:58:38.241" v="27" actId="47"/>
        <pc:sldMkLst>
          <pc:docMk/>
          <pc:sldMk cId="3913044338" sldId="606"/>
        </pc:sldMkLst>
      </pc:sldChg>
      <pc:sldChg chg="del">
        <pc:chgData name="ALEXANDRE" userId="734048d45b8f99b5" providerId="LiveId" clId="{E4B05030-4F57-4EFA-97FF-10A8E4BCC211}" dt="2021-02-05T12:58:38.241" v="27" actId="47"/>
        <pc:sldMkLst>
          <pc:docMk/>
          <pc:sldMk cId="777782344" sldId="607"/>
        </pc:sldMkLst>
      </pc:sldChg>
      <pc:sldChg chg="del">
        <pc:chgData name="ALEXANDRE" userId="734048d45b8f99b5" providerId="LiveId" clId="{E4B05030-4F57-4EFA-97FF-10A8E4BCC211}" dt="2021-02-05T12:58:38.241" v="27" actId="47"/>
        <pc:sldMkLst>
          <pc:docMk/>
          <pc:sldMk cId="1176138428" sldId="609"/>
        </pc:sldMkLst>
      </pc:sldChg>
      <pc:sldChg chg="del">
        <pc:chgData name="ALEXANDRE" userId="734048d45b8f99b5" providerId="LiveId" clId="{E4B05030-4F57-4EFA-97FF-10A8E4BCC211}" dt="2021-02-05T12:58:38.241" v="27" actId="47"/>
        <pc:sldMkLst>
          <pc:docMk/>
          <pc:sldMk cId="2283047255" sldId="610"/>
        </pc:sldMkLst>
      </pc:sldChg>
      <pc:sldChg chg="del">
        <pc:chgData name="ALEXANDRE" userId="734048d45b8f99b5" providerId="LiveId" clId="{E4B05030-4F57-4EFA-97FF-10A8E4BCC211}" dt="2021-02-05T12:58:38.241" v="27" actId="47"/>
        <pc:sldMkLst>
          <pc:docMk/>
          <pc:sldMk cId="1323604708" sldId="612"/>
        </pc:sldMkLst>
      </pc:sldChg>
      <pc:sldChg chg="del">
        <pc:chgData name="ALEXANDRE" userId="734048d45b8f99b5" providerId="LiveId" clId="{E4B05030-4F57-4EFA-97FF-10A8E4BCC211}" dt="2021-02-05T12:58:38.241" v="27" actId="47"/>
        <pc:sldMkLst>
          <pc:docMk/>
          <pc:sldMk cId="87033971" sldId="613"/>
        </pc:sldMkLst>
      </pc:sldChg>
      <pc:sldChg chg="del">
        <pc:chgData name="ALEXANDRE" userId="734048d45b8f99b5" providerId="LiveId" clId="{E4B05030-4F57-4EFA-97FF-10A8E4BCC211}" dt="2021-02-05T12:58:38.241" v="27" actId="47"/>
        <pc:sldMkLst>
          <pc:docMk/>
          <pc:sldMk cId="1841787724" sldId="614"/>
        </pc:sldMkLst>
      </pc:sldChg>
      <pc:sldChg chg="del">
        <pc:chgData name="ALEXANDRE" userId="734048d45b8f99b5" providerId="LiveId" clId="{E4B05030-4F57-4EFA-97FF-10A8E4BCC211}" dt="2021-02-05T12:58:38.241" v="27" actId="47"/>
        <pc:sldMkLst>
          <pc:docMk/>
          <pc:sldMk cId="1040117827" sldId="615"/>
        </pc:sldMkLst>
      </pc:sldChg>
      <pc:sldChg chg="del">
        <pc:chgData name="ALEXANDRE" userId="734048d45b8f99b5" providerId="LiveId" clId="{E4B05030-4F57-4EFA-97FF-10A8E4BCC211}" dt="2021-02-05T12:58:38.241" v="27" actId="47"/>
        <pc:sldMkLst>
          <pc:docMk/>
          <pc:sldMk cId="3219208699" sldId="616"/>
        </pc:sldMkLst>
      </pc:sldChg>
      <pc:sldChg chg="del">
        <pc:chgData name="ALEXANDRE" userId="734048d45b8f99b5" providerId="LiveId" clId="{E4B05030-4F57-4EFA-97FF-10A8E4BCC211}" dt="2021-02-05T12:58:38.241" v="27" actId="47"/>
        <pc:sldMkLst>
          <pc:docMk/>
          <pc:sldMk cId="879306243" sldId="617"/>
        </pc:sldMkLst>
      </pc:sldChg>
      <pc:sldChg chg="del">
        <pc:chgData name="ALEXANDRE" userId="734048d45b8f99b5" providerId="LiveId" clId="{E4B05030-4F57-4EFA-97FF-10A8E4BCC211}" dt="2021-02-05T12:58:38.241" v="27" actId="47"/>
        <pc:sldMkLst>
          <pc:docMk/>
          <pc:sldMk cId="408885865" sldId="618"/>
        </pc:sldMkLst>
      </pc:sldChg>
      <pc:sldChg chg="del">
        <pc:chgData name="ALEXANDRE" userId="734048d45b8f99b5" providerId="LiveId" clId="{E4B05030-4F57-4EFA-97FF-10A8E4BCC211}" dt="2021-02-05T12:58:38.241" v="27" actId="47"/>
        <pc:sldMkLst>
          <pc:docMk/>
          <pc:sldMk cId="1927900894" sldId="619"/>
        </pc:sldMkLst>
      </pc:sldChg>
      <pc:sldChg chg="del">
        <pc:chgData name="ALEXANDRE" userId="734048d45b8f99b5" providerId="LiveId" clId="{E4B05030-4F57-4EFA-97FF-10A8E4BCC211}" dt="2021-02-05T12:58:38.241" v="27" actId="47"/>
        <pc:sldMkLst>
          <pc:docMk/>
          <pc:sldMk cId="926698149" sldId="620"/>
        </pc:sldMkLst>
      </pc:sldChg>
      <pc:sldChg chg="del">
        <pc:chgData name="ALEXANDRE" userId="734048d45b8f99b5" providerId="LiveId" clId="{E4B05030-4F57-4EFA-97FF-10A8E4BCC211}" dt="2021-02-05T12:58:38.241" v="27" actId="47"/>
        <pc:sldMkLst>
          <pc:docMk/>
          <pc:sldMk cId="372968511" sldId="621"/>
        </pc:sldMkLst>
      </pc:sldChg>
      <pc:sldChg chg="del">
        <pc:chgData name="ALEXANDRE" userId="734048d45b8f99b5" providerId="LiveId" clId="{E4B05030-4F57-4EFA-97FF-10A8E4BCC211}" dt="2021-02-05T12:58:38.241" v="27" actId="47"/>
        <pc:sldMkLst>
          <pc:docMk/>
          <pc:sldMk cId="998424563" sldId="622"/>
        </pc:sldMkLst>
      </pc:sldChg>
      <pc:sldChg chg="del">
        <pc:chgData name="ALEXANDRE" userId="734048d45b8f99b5" providerId="LiveId" clId="{E4B05030-4F57-4EFA-97FF-10A8E4BCC211}" dt="2021-02-05T12:58:38.241" v="27" actId="47"/>
        <pc:sldMkLst>
          <pc:docMk/>
          <pc:sldMk cId="1535067488" sldId="623"/>
        </pc:sldMkLst>
      </pc:sldChg>
      <pc:sldChg chg="del">
        <pc:chgData name="ALEXANDRE" userId="734048d45b8f99b5" providerId="LiveId" clId="{E4B05030-4F57-4EFA-97FF-10A8E4BCC211}" dt="2021-02-05T12:58:38.241" v="27" actId="47"/>
        <pc:sldMkLst>
          <pc:docMk/>
          <pc:sldMk cId="2261405306" sldId="624"/>
        </pc:sldMkLst>
      </pc:sldChg>
      <pc:sldChg chg="del">
        <pc:chgData name="ALEXANDRE" userId="734048d45b8f99b5" providerId="LiveId" clId="{E4B05030-4F57-4EFA-97FF-10A8E4BCC211}" dt="2021-02-05T12:58:38.241" v="27" actId="47"/>
        <pc:sldMkLst>
          <pc:docMk/>
          <pc:sldMk cId="2359549285" sldId="625"/>
        </pc:sldMkLst>
      </pc:sldChg>
      <pc:sldChg chg="del">
        <pc:chgData name="ALEXANDRE" userId="734048d45b8f99b5" providerId="LiveId" clId="{E4B05030-4F57-4EFA-97FF-10A8E4BCC211}" dt="2021-02-05T12:58:38.241" v="27" actId="47"/>
        <pc:sldMkLst>
          <pc:docMk/>
          <pc:sldMk cId="697731922" sldId="626"/>
        </pc:sldMkLst>
      </pc:sldChg>
      <pc:sldChg chg="del">
        <pc:chgData name="ALEXANDRE" userId="734048d45b8f99b5" providerId="LiveId" clId="{E4B05030-4F57-4EFA-97FF-10A8E4BCC211}" dt="2021-02-05T12:58:38.241" v="27" actId="47"/>
        <pc:sldMkLst>
          <pc:docMk/>
          <pc:sldMk cId="4003733024" sldId="627"/>
        </pc:sldMkLst>
      </pc:sldChg>
      <pc:sldChg chg="del">
        <pc:chgData name="ALEXANDRE" userId="734048d45b8f99b5" providerId="LiveId" clId="{E4B05030-4F57-4EFA-97FF-10A8E4BCC211}" dt="2021-02-05T12:58:38.241" v="27" actId="47"/>
        <pc:sldMkLst>
          <pc:docMk/>
          <pc:sldMk cId="2812096432" sldId="628"/>
        </pc:sldMkLst>
      </pc:sldChg>
      <pc:sldChg chg="del">
        <pc:chgData name="ALEXANDRE" userId="734048d45b8f99b5" providerId="LiveId" clId="{E4B05030-4F57-4EFA-97FF-10A8E4BCC211}" dt="2021-02-05T12:58:38.241" v="27" actId="47"/>
        <pc:sldMkLst>
          <pc:docMk/>
          <pc:sldMk cId="3931374436" sldId="632"/>
        </pc:sldMkLst>
      </pc:sldChg>
      <pc:sldChg chg="del">
        <pc:chgData name="ALEXANDRE" userId="734048d45b8f99b5" providerId="LiveId" clId="{E4B05030-4F57-4EFA-97FF-10A8E4BCC211}" dt="2021-02-05T12:58:38.241" v="27" actId="47"/>
        <pc:sldMkLst>
          <pc:docMk/>
          <pc:sldMk cId="3385664302" sldId="633"/>
        </pc:sldMkLst>
      </pc:sldChg>
      <pc:sldChg chg="del">
        <pc:chgData name="ALEXANDRE" userId="734048d45b8f99b5" providerId="LiveId" clId="{E4B05030-4F57-4EFA-97FF-10A8E4BCC211}" dt="2021-02-05T12:58:38.241" v="27" actId="47"/>
        <pc:sldMkLst>
          <pc:docMk/>
          <pc:sldMk cId="2983712578" sldId="634"/>
        </pc:sldMkLst>
      </pc:sldChg>
      <pc:sldChg chg="del">
        <pc:chgData name="ALEXANDRE" userId="734048d45b8f99b5" providerId="LiveId" clId="{E4B05030-4F57-4EFA-97FF-10A8E4BCC211}" dt="2021-02-05T12:58:38.241" v="27" actId="47"/>
        <pc:sldMkLst>
          <pc:docMk/>
          <pc:sldMk cId="3341444272" sldId="635"/>
        </pc:sldMkLst>
      </pc:sldChg>
      <pc:sldChg chg="del">
        <pc:chgData name="ALEXANDRE" userId="734048d45b8f99b5" providerId="LiveId" clId="{E4B05030-4F57-4EFA-97FF-10A8E4BCC211}" dt="2021-02-05T12:58:38.241" v="27" actId="47"/>
        <pc:sldMkLst>
          <pc:docMk/>
          <pc:sldMk cId="1186115469" sldId="636"/>
        </pc:sldMkLst>
      </pc:sldChg>
      <pc:sldChg chg="del">
        <pc:chgData name="ALEXANDRE" userId="734048d45b8f99b5" providerId="LiveId" clId="{E4B05030-4F57-4EFA-97FF-10A8E4BCC211}" dt="2021-02-05T12:58:38.241" v="27" actId="47"/>
        <pc:sldMkLst>
          <pc:docMk/>
          <pc:sldMk cId="2234746540" sldId="637"/>
        </pc:sldMkLst>
      </pc:sldChg>
      <pc:sldChg chg="del">
        <pc:chgData name="ALEXANDRE" userId="734048d45b8f99b5" providerId="LiveId" clId="{E4B05030-4F57-4EFA-97FF-10A8E4BCC211}" dt="2021-02-05T12:58:38.241" v="27" actId="47"/>
        <pc:sldMkLst>
          <pc:docMk/>
          <pc:sldMk cId="837080729" sldId="638"/>
        </pc:sldMkLst>
      </pc:sldChg>
      <pc:sldChg chg="del">
        <pc:chgData name="ALEXANDRE" userId="734048d45b8f99b5" providerId="LiveId" clId="{E4B05030-4F57-4EFA-97FF-10A8E4BCC211}" dt="2021-02-05T12:58:38.241" v="27" actId="47"/>
        <pc:sldMkLst>
          <pc:docMk/>
          <pc:sldMk cId="1813078074" sldId="639"/>
        </pc:sldMkLst>
      </pc:sldChg>
      <pc:sldChg chg="del">
        <pc:chgData name="ALEXANDRE" userId="734048d45b8f99b5" providerId="LiveId" clId="{E4B05030-4F57-4EFA-97FF-10A8E4BCC211}" dt="2021-02-05T12:58:38.241" v="27" actId="47"/>
        <pc:sldMkLst>
          <pc:docMk/>
          <pc:sldMk cId="704142481" sldId="649"/>
        </pc:sldMkLst>
      </pc:sldChg>
      <pc:sldChg chg="del">
        <pc:chgData name="ALEXANDRE" userId="734048d45b8f99b5" providerId="LiveId" clId="{E4B05030-4F57-4EFA-97FF-10A8E4BCC211}" dt="2021-02-05T12:58:38.241" v="27" actId="47"/>
        <pc:sldMkLst>
          <pc:docMk/>
          <pc:sldMk cId="2929862986" sldId="654"/>
        </pc:sldMkLst>
      </pc:sldChg>
      <pc:sldChg chg="del">
        <pc:chgData name="ALEXANDRE" userId="734048d45b8f99b5" providerId="LiveId" clId="{E4B05030-4F57-4EFA-97FF-10A8E4BCC211}" dt="2021-02-05T12:58:38.241" v="27" actId="47"/>
        <pc:sldMkLst>
          <pc:docMk/>
          <pc:sldMk cId="3745304031" sldId="655"/>
        </pc:sldMkLst>
      </pc:sldChg>
      <pc:sldChg chg="del">
        <pc:chgData name="ALEXANDRE" userId="734048d45b8f99b5" providerId="LiveId" clId="{E4B05030-4F57-4EFA-97FF-10A8E4BCC211}" dt="2021-02-05T12:58:38.241" v="27" actId="47"/>
        <pc:sldMkLst>
          <pc:docMk/>
          <pc:sldMk cId="4166210137" sldId="656"/>
        </pc:sldMkLst>
      </pc:sldChg>
      <pc:sldChg chg="del">
        <pc:chgData name="ALEXANDRE" userId="734048d45b8f99b5" providerId="LiveId" clId="{E4B05030-4F57-4EFA-97FF-10A8E4BCC211}" dt="2021-02-05T12:58:38.241" v="27" actId="47"/>
        <pc:sldMkLst>
          <pc:docMk/>
          <pc:sldMk cId="1026568631" sldId="657"/>
        </pc:sldMkLst>
      </pc:sldChg>
      <pc:sldChg chg="del">
        <pc:chgData name="ALEXANDRE" userId="734048d45b8f99b5" providerId="LiveId" clId="{E4B05030-4F57-4EFA-97FF-10A8E4BCC211}" dt="2021-02-05T12:58:38.241" v="27" actId="47"/>
        <pc:sldMkLst>
          <pc:docMk/>
          <pc:sldMk cId="821102042" sldId="658"/>
        </pc:sldMkLst>
      </pc:sldChg>
      <pc:sldChg chg="del">
        <pc:chgData name="ALEXANDRE" userId="734048d45b8f99b5" providerId="LiveId" clId="{E4B05030-4F57-4EFA-97FF-10A8E4BCC211}" dt="2021-02-05T12:58:38.241" v="27" actId="47"/>
        <pc:sldMkLst>
          <pc:docMk/>
          <pc:sldMk cId="2376222334" sldId="659"/>
        </pc:sldMkLst>
      </pc:sldChg>
      <pc:sldChg chg="del">
        <pc:chgData name="ALEXANDRE" userId="734048d45b8f99b5" providerId="LiveId" clId="{E4B05030-4F57-4EFA-97FF-10A8E4BCC211}" dt="2021-02-05T12:58:38.241" v="27" actId="47"/>
        <pc:sldMkLst>
          <pc:docMk/>
          <pc:sldMk cId="4286983259" sldId="660"/>
        </pc:sldMkLst>
      </pc:sldChg>
      <pc:sldChg chg="del">
        <pc:chgData name="ALEXANDRE" userId="734048d45b8f99b5" providerId="LiveId" clId="{E4B05030-4F57-4EFA-97FF-10A8E4BCC211}" dt="2021-02-05T12:58:38.241" v="27" actId="47"/>
        <pc:sldMkLst>
          <pc:docMk/>
          <pc:sldMk cId="2035791997" sldId="661"/>
        </pc:sldMkLst>
      </pc:sldChg>
      <pc:sldChg chg="del">
        <pc:chgData name="ALEXANDRE" userId="734048d45b8f99b5" providerId="LiveId" clId="{E4B05030-4F57-4EFA-97FF-10A8E4BCC211}" dt="2021-02-05T12:58:38.241" v="27" actId="47"/>
        <pc:sldMkLst>
          <pc:docMk/>
          <pc:sldMk cId="208550445" sldId="662"/>
        </pc:sldMkLst>
      </pc:sldChg>
      <pc:sldChg chg="del">
        <pc:chgData name="ALEXANDRE" userId="734048d45b8f99b5" providerId="LiveId" clId="{E4B05030-4F57-4EFA-97FF-10A8E4BCC211}" dt="2021-02-05T12:58:38.241" v="27" actId="47"/>
        <pc:sldMkLst>
          <pc:docMk/>
          <pc:sldMk cId="788439980" sldId="663"/>
        </pc:sldMkLst>
      </pc:sldChg>
      <pc:sldChg chg="del">
        <pc:chgData name="ALEXANDRE" userId="734048d45b8f99b5" providerId="LiveId" clId="{E4B05030-4F57-4EFA-97FF-10A8E4BCC211}" dt="2021-02-05T12:58:38.241" v="27" actId="47"/>
        <pc:sldMkLst>
          <pc:docMk/>
          <pc:sldMk cId="412430910" sldId="664"/>
        </pc:sldMkLst>
      </pc:sldChg>
      <pc:sldChg chg="del">
        <pc:chgData name="ALEXANDRE" userId="734048d45b8f99b5" providerId="LiveId" clId="{E4B05030-4F57-4EFA-97FF-10A8E4BCC211}" dt="2021-02-05T12:58:38.241" v="27" actId="47"/>
        <pc:sldMkLst>
          <pc:docMk/>
          <pc:sldMk cId="2108433420" sldId="665"/>
        </pc:sldMkLst>
      </pc:sldChg>
      <pc:sldChg chg="del">
        <pc:chgData name="ALEXANDRE" userId="734048d45b8f99b5" providerId="LiveId" clId="{E4B05030-4F57-4EFA-97FF-10A8E4BCC211}" dt="2021-02-05T12:58:38.241" v="27" actId="47"/>
        <pc:sldMkLst>
          <pc:docMk/>
          <pc:sldMk cId="290428382" sldId="666"/>
        </pc:sldMkLst>
      </pc:sldChg>
      <pc:sldChg chg="del">
        <pc:chgData name="ALEXANDRE" userId="734048d45b8f99b5" providerId="LiveId" clId="{E4B05030-4F57-4EFA-97FF-10A8E4BCC211}" dt="2021-02-05T12:58:38.241" v="27" actId="47"/>
        <pc:sldMkLst>
          <pc:docMk/>
          <pc:sldMk cId="3665673146" sldId="667"/>
        </pc:sldMkLst>
      </pc:sldChg>
      <pc:sldChg chg="del">
        <pc:chgData name="ALEXANDRE" userId="734048d45b8f99b5" providerId="LiveId" clId="{E4B05030-4F57-4EFA-97FF-10A8E4BCC211}" dt="2021-02-05T12:58:38.241" v="27" actId="47"/>
        <pc:sldMkLst>
          <pc:docMk/>
          <pc:sldMk cId="2874943975" sldId="668"/>
        </pc:sldMkLst>
      </pc:sldChg>
      <pc:sldChg chg="del">
        <pc:chgData name="ALEXANDRE" userId="734048d45b8f99b5" providerId="LiveId" clId="{E4B05030-4F57-4EFA-97FF-10A8E4BCC211}" dt="2021-02-05T12:58:38.241" v="27" actId="47"/>
        <pc:sldMkLst>
          <pc:docMk/>
          <pc:sldMk cId="356384315" sldId="669"/>
        </pc:sldMkLst>
      </pc:sldChg>
      <pc:sldChg chg="del">
        <pc:chgData name="ALEXANDRE" userId="734048d45b8f99b5" providerId="LiveId" clId="{E4B05030-4F57-4EFA-97FF-10A8E4BCC211}" dt="2021-02-05T12:58:38.241" v="27" actId="47"/>
        <pc:sldMkLst>
          <pc:docMk/>
          <pc:sldMk cId="1877716692" sldId="670"/>
        </pc:sldMkLst>
      </pc:sldChg>
      <pc:sldChg chg="del">
        <pc:chgData name="ALEXANDRE" userId="734048d45b8f99b5" providerId="LiveId" clId="{E4B05030-4F57-4EFA-97FF-10A8E4BCC211}" dt="2021-02-05T12:58:38.241" v="27" actId="47"/>
        <pc:sldMkLst>
          <pc:docMk/>
          <pc:sldMk cId="421259367" sldId="671"/>
        </pc:sldMkLst>
      </pc:sldChg>
      <pc:sldChg chg="del">
        <pc:chgData name="ALEXANDRE" userId="734048d45b8f99b5" providerId="LiveId" clId="{E4B05030-4F57-4EFA-97FF-10A8E4BCC211}" dt="2021-02-05T12:58:38.241" v="27" actId="47"/>
        <pc:sldMkLst>
          <pc:docMk/>
          <pc:sldMk cId="4104358088" sldId="672"/>
        </pc:sldMkLst>
      </pc:sldChg>
      <pc:sldChg chg="del">
        <pc:chgData name="ALEXANDRE" userId="734048d45b8f99b5" providerId="LiveId" clId="{E4B05030-4F57-4EFA-97FF-10A8E4BCC211}" dt="2021-02-05T12:58:38.241" v="27" actId="47"/>
        <pc:sldMkLst>
          <pc:docMk/>
          <pc:sldMk cId="3655322524" sldId="673"/>
        </pc:sldMkLst>
      </pc:sldChg>
      <pc:sldChg chg="del">
        <pc:chgData name="ALEXANDRE" userId="734048d45b8f99b5" providerId="LiveId" clId="{E4B05030-4F57-4EFA-97FF-10A8E4BCC211}" dt="2021-02-05T12:58:38.241" v="27" actId="47"/>
        <pc:sldMkLst>
          <pc:docMk/>
          <pc:sldMk cId="1243404682" sldId="674"/>
        </pc:sldMkLst>
      </pc:sldChg>
      <pc:sldChg chg="del">
        <pc:chgData name="ALEXANDRE" userId="734048d45b8f99b5" providerId="LiveId" clId="{E4B05030-4F57-4EFA-97FF-10A8E4BCC211}" dt="2021-02-05T12:58:38.241" v="27" actId="47"/>
        <pc:sldMkLst>
          <pc:docMk/>
          <pc:sldMk cId="2609125258" sldId="675"/>
        </pc:sldMkLst>
      </pc:sldChg>
      <pc:sldChg chg="del">
        <pc:chgData name="ALEXANDRE" userId="734048d45b8f99b5" providerId="LiveId" clId="{E4B05030-4F57-4EFA-97FF-10A8E4BCC211}" dt="2021-02-05T12:58:38.241" v="27" actId="47"/>
        <pc:sldMkLst>
          <pc:docMk/>
          <pc:sldMk cId="807212583" sldId="677"/>
        </pc:sldMkLst>
      </pc:sldChg>
      <pc:sldChg chg="modSp add mod">
        <pc:chgData name="ALEXANDRE" userId="734048d45b8f99b5" providerId="LiveId" clId="{E4B05030-4F57-4EFA-97FF-10A8E4BCC211}" dt="2021-02-05T13:07:06.228" v="382" actId="403"/>
        <pc:sldMkLst>
          <pc:docMk/>
          <pc:sldMk cId="3982016741" sldId="677"/>
        </pc:sldMkLst>
        <pc:spChg chg="mod">
          <ac:chgData name="ALEXANDRE" userId="734048d45b8f99b5" providerId="LiveId" clId="{E4B05030-4F57-4EFA-97FF-10A8E4BCC211}" dt="2021-02-05T13:02:06.419" v="254" actId="1076"/>
          <ac:spMkLst>
            <pc:docMk/>
            <pc:sldMk cId="3982016741" sldId="677"/>
            <ac:spMk id="4" creationId="{10FC7B3D-DECB-6B4A-B36D-F34E590AB03F}"/>
          </ac:spMkLst>
        </pc:spChg>
        <pc:spChg chg="mod">
          <ac:chgData name="ALEXANDRE" userId="734048d45b8f99b5" providerId="LiveId" clId="{E4B05030-4F57-4EFA-97FF-10A8E4BCC211}" dt="2021-02-05T13:07:06.228" v="382" actId="403"/>
          <ac:spMkLst>
            <pc:docMk/>
            <pc:sldMk cId="3982016741" sldId="677"/>
            <ac:spMk id="5" creationId="{9EA39031-E3A7-1E43-8BB3-77F0B1C8C3DA}"/>
          </ac:spMkLst>
        </pc:spChg>
      </pc:sldChg>
      <pc:sldChg chg="modSp new mod">
        <pc:chgData name="ALEXANDRE" userId="734048d45b8f99b5" providerId="LiveId" clId="{E4B05030-4F57-4EFA-97FF-10A8E4BCC211}" dt="2021-02-05T13:07:26.760" v="387" actId="14100"/>
        <pc:sldMkLst>
          <pc:docMk/>
          <pc:sldMk cId="1861701176" sldId="678"/>
        </pc:sldMkLst>
        <pc:spChg chg="mod">
          <ac:chgData name="ALEXANDRE" userId="734048d45b8f99b5" providerId="LiveId" clId="{E4B05030-4F57-4EFA-97FF-10A8E4BCC211}" dt="2021-02-05T13:06:45.917" v="379" actId="1076"/>
          <ac:spMkLst>
            <pc:docMk/>
            <pc:sldMk cId="1861701176" sldId="678"/>
            <ac:spMk id="2" creationId="{C58F8F21-316F-45C7-8C94-36C3890D55B9}"/>
          </ac:spMkLst>
        </pc:spChg>
        <pc:spChg chg="mod">
          <ac:chgData name="ALEXANDRE" userId="734048d45b8f99b5" providerId="LiveId" clId="{E4B05030-4F57-4EFA-97FF-10A8E4BCC211}" dt="2021-02-05T13:07:26.760" v="387" actId="14100"/>
          <ac:spMkLst>
            <pc:docMk/>
            <pc:sldMk cId="1861701176" sldId="678"/>
            <ac:spMk id="3" creationId="{A6F4802C-24D7-4504-A49E-BC0CE6548017}"/>
          </ac:spMkLst>
        </pc:spChg>
      </pc:sldChg>
      <pc:sldChg chg="addSp modSp add mod">
        <pc:chgData name="ALEXANDRE" userId="734048d45b8f99b5" providerId="LiveId" clId="{E4B05030-4F57-4EFA-97FF-10A8E4BCC211}" dt="2021-02-05T13:10:09.393" v="469" actId="1076"/>
        <pc:sldMkLst>
          <pc:docMk/>
          <pc:sldMk cId="2994790850" sldId="679"/>
        </pc:sldMkLst>
        <pc:spChg chg="mod">
          <ac:chgData name="ALEXANDRE" userId="734048d45b8f99b5" providerId="LiveId" clId="{E4B05030-4F57-4EFA-97FF-10A8E4BCC211}" dt="2021-02-05T13:10:02.086" v="467" actId="1076"/>
          <ac:spMkLst>
            <pc:docMk/>
            <pc:sldMk cId="2994790850" sldId="679"/>
            <ac:spMk id="2" creationId="{C58F8F21-316F-45C7-8C94-36C3890D55B9}"/>
          </ac:spMkLst>
        </pc:spChg>
        <pc:spChg chg="mod">
          <ac:chgData name="ALEXANDRE" userId="734048d45b8f99b5" providerId="LiveId" clId="{E4B05030-4F57-4EFA-97FF-10A8E4BCC211}" dt="2021-02-05T13:10:04.977" v="468" actId="14"/>
          <ac:spMkLst>
            <pc:docMk/>
            <pc:sldMk cId="2994790850" sldId="679"/>
            <ac:spMk id="3" creationId="{A6F4802C-24D7-4504-A49E-BC0CE6548017}"/>
          </ac:spMkLst>
        </pc:spChg>
        <pc:picChg chg="add mod">
          <ac:chgData name="ALEXANDRE" userId="734048d45b8f99b5" providerId="LiveId" clId="{E4B05030-4F57-4EFA-97FF-10A8E4BCC211}" dt="2021-02-05T13:10:09.393" v="469" actId="1076"/>
          <ac:picMkLst>
            <pc:docMk/>
            <pc:sldMk cId="2994790850" sldId="679"/>
            <ac:picMk id="5" creationId="{2AB4F563-97DA-49C2-83BB-C4EAFEA15578}"/>
          </ac:picMkLst>
        </pc:picChg>
      </pc:sldChg>
      <pc:sldChg chg="addSp delSp modSp new mod">
        <pc:chgData name="ALEXANDRE" userId="734048d45b8f99b5" providerId="LiveId" clId="{E4B05030-4F57-4EFA-97FF-10A8E4BCC211}" dt="2021-02-05T13:18:36.200" v="600" actId="478"/>
        <pc:sldMkLst>
          <pc:docMk/>
          <pc:sldMk cId="2511805872" sldId="680"/>
        </pc:sldMkLst>
        <pc:spChg chg="mod">
          <ac:chgData name="ALEXANDRE" userId="734048d45b8f99b5" providerId="LiveId" clId="{E4B05030-4F57-4EFA-97FF-10A8E4BCC211}" dt="2021-02-05T13:17:53.844" v="552" actId="1076"/>
          <ac:spMkLst>
            <pc:docMk/>
            <pc:sldMk cId="2511805872" sldId="680"/>
            <ac:spMk id="2" creationId="{4648A963-E7C3-4B2C-95D4-C3A16DB88315}"/>
          </ac:spMkLst>
        </pc:spChg>
        <pc:spChg chg="mod ord">
          <ac:chgData name="ALEXANDRE" userId="734048d45b8f99b5" providerId="LiveId" clId="{E4B05030-4F57-4EFA-97FF-10A8E4BCC211}" dt="2021-02-05T13:17:21.106" v="551" actId="1076"/>
          <ac:spMkLst>
            <pc:docMk/>
            <pc:sldMk cId="2511805872" sldId="680"/>
            <ac:spMk id="3" creationId="{0E595A59-2A25-4D79-B9A7-F75418884390}"/>
          </ac:spMkLst>
        </pc:spChg>
        <pc:spChg chg="add del mod">
          <ac:chgData name="ALEXANDRE" userId="734048d45b8f99b5" providerId="LiveId" clId="{E4B05030-4F57-4EFA-97FF-10A8E4BCC211}" dt="2021-02-05T13:18:36.200" v="600" actId="478"/>
          <ac:spMkLst>
            <pc:docMk/>
            <pc:sldMk cId="2511805872" sldId="680"/>
            <ac:spMk id="6" creationId="{24831DEE-BD50-4EBD-805C-9F5402DEB4EA}"/>
          </ac:spMkLst>
        </pc:spChg>
        <pc:picChg chg="add mod modCrop">
          <ac:chgData name="ALEXANDRE" userId="734048d45b8f99b5" providerId="LiveId" clId="{E4B05030-4F57-4EFA-97FF-10A8E4BCC211}" dt="2021-02-05T13:17:18.475" v="550" actId="1076"/>
          <ac:picMkLst>
            <pc:docMk/>
            <pc:sldMk cId="2511805872" sldId="680"/>
            <ac:picMk id="5" creationId="{EB4B5956-F4B5-4BA5-AD16-55456287371A}"/>
          </ac:picMkLst>
        </pc:picChg>
      </pc:sldChg>
      <pc:sldChg chg="addSp modSp new mod">
        <pc:chgData name="ALEXANDRE" userId="734048d45b8f99b5" providerId="LiveId" clId="{E4B05030-4F57-4EFA-97FF-10A8E4BCC211}" dt="2021-02-05T13:29:30.202" v="979" actId="20577"/>
        <pc:sldMkLst>
          <pc:docMk/>
          <pc:sldMk cId="1659801004" sldId="681"/>
        </pc:sldMkLst>
        <pc:spChg chg="mod">
          <ac:chgData name="ALEXANDRE" userId="734048d45b8f99b5" providerId="LiveId" clId="{E4B05030-4F57-4EFA-97FF-10A8E4BCC211}" dt="2021-02-05T13:20:45.400" v="704" actId="1076"/>
          <ac:spMkLst>
            <pc:docMk/>
            <pc:sldMk cId="1659801004" sldId="681"/>
            <ac:spMk id="2" creationId="{B20E7876-7FA3-4F7F-8788-9F5943CBBCB8}"/>
          </ac:spMkLst>
        </pc:spChg>
        <pc:spChg chg="mod">
          <ac:chgData name="ALEXANDRE" userId="734048d45b8f99b5" providerId="LiveId" clId="{E4B05030-4F57-4EFA-97FF-10A8E4BCC211}" dt="2021-02-05T13:29:30.202" v="979" actId="20577"/>
          <ac:spMkLst>
            <pc:docMk/>
            <pc:sldMk cId="1659801004" sldId="681"/>
            <ac:spMk id="3" creationId="{5840373E-6239-4247-A7E6-30949F1346FC}"/>
          </ac:spMkLst>
        </pc:spChg>
        <pc:picChg chg="add mod modCrop">
          <ac:chgData name="ALEXANDRE" userId="734048d45b8f99b5" providerId="LiveId" clId="{E4B05030-4F57-4EFA-97FF-10A8E4BCC211}" dt="2021-02-05T13:19:31.707" v="619" actId="1076"/>
          <ac:picMkLst>
            <pc:docMk/>
            <pc:sldMk cId="1659801004" sldId="681"/>
            <ac:picMk id="5" creationId="{D792347F-09E3-41B7-97A5-A6EACF1EB291}"/>
          </ac:picMkLst>
        </pc:picChg>
      </pc:sldChg>
      <pc:sldChg chg="addSp modSp new mod">
        <pc:chgData name="ALEXANDRE" userId="734048d45b8f99b5" providerId="LiveId" clId="{E4B05030-4F57-4EFA-97FF-10A8E4BCC211}" dt="2021-02-05T13:23:35.180" v="751" actId="1076"/>
        <pc:sldMkLst>
          <pc:docMk/>
          <pc:sldMk cId="2736289052" sldId="682"/>
        </pc:sldMkLst>
        <pc:spChg chg="mod">
          <ac:chgData name="ALEXANDRE" userId="734048d45b8f99b5" providerId="LiveId" clId="{E4B05030-4F57-4EFA-97FF-10A8E4BCC211}" dt="2021-02-05T13:21:55" v="727" actId="20577"/>
          <ac:spMkLst>
            <pc:docMk/>
            <pc:sldMk cId="2736289052" sldId="682"/>
            <ac:spMk id="2" creationId="{69C4410B-AD36-4A88-9207-1FED616B3468}"/>
          </ac:spMkLst>
        </pc:spChg>
        <pc:spChg chg="mod">
          <ac:chgData name="ALEXANDRE" userId="734048d45b8f99b5" providerId="LiveId" clId="{E4B05030-4F57-4EFA-97FF-10A8E4BCC211}" dt="2021-02-05T13:23:35.180" v="751" actId="1076"/>
          <ac:spMkLst>
            <pc:docMk/>
            <pc:sldMk cId="2736289052" sldId="682"/>
            <ac:spMk id="3" creationId="{7EE43610-9035-4268-B76D-98C73289613F}"/>
          </ac:spMkLst>
        </pc:spChg>
        <pc:spChg chg="add mod">
          <ac:chgData name="ALEXANDRE" userId="734048d45b8f99b5" providerId="LiveId" clId="{E4B05030-4F57-4EFA-97FF-10A8E4BCC211}" dt="2021-02-05T13:23:13.262" v="739" actId="123"/>
          <ac:spMkLst>
            <pc:docMk/>
            <pc:sldMk cId="2736289052" sldId="682"/>
            <ac:spMk id="6" creationId="{E61402FC-0070-4A43-9054-F9A795C4AF0D}"/>
          </ac:spMkLst>
        </pc:spChg>
        <pc:picChg chg="add mod">
          <ac:chgData name="ALEXANDRE" userId="734048d45b8f99b5" providerId="LiveId" clId="{E4B05030-4F57-4EFA-97FF-10A8E4BCC211}" dt="2021-02-05T13:22:47.667" v="730" actId="1076"/>
          <ac:picMkLst>
            <pc:docMk/>
            <pc:sldMk cId="2736289052" sldId="682"/>
            <ac:picMk id="1026" creationId="{87ECAFD8-6C06-48F5-940A-B82309943D7B}"/>
          </ac:picMkLst>
        </pc:picChg>
      </pc:sldChg>
      <pc:sldChg chg="modSp new mod">
        <pc:chgData name="ALEXANDRE" userId="734048d45b8f99b5" providerId="LiveId" clId="{E4B05030-4F57-4EFA-97FF-10A8E4BCC211}" dt="2021-02-05T13:24:00.112" v="776" actId="20577"/>
        <pc:sldMkLst>
          <pc:docMk/>
          <pc:sldMk cId="2441348107" sldId="683"/>
        </pc:sldMkLst>
        <pc:spChg chg="mod">
          <ac:chgData name="ALEXANDRE" userId="734048d45b8f99b5" providerId="LiveId" clId="{E4B05030-4F57-4EFA-97FF-10A8E4BCC211}" dt="2021-02-05T13:23:52.789" v="773" actId="20577"/>
          <ac:spMkLst>
            <pc:docMk/>
            <pc:sldMk cId="2441348107" sldId="683"/>
            <ac:spMk id="2" creationId="{F0E4A699-BAB2-4A73-9944-00F681F6F572}"/>
          </ac:spMkLst>
        </pc:spChg>
        <pc:spChg chg="mod">
          <ac:chgData name="ALEXANDRE" userId="734048d45b8f99b5" providerId="LiveId" clId="{E4B05030-4F57-4EFA-97FF-10A8E4BCC211}" dt="2021-02-05T13:24:00.112" v="776" actId="20577"/>
          <ac:spMkLst>
            <pc:docMk/>
            <pc:sldMk cId="2441348107" sldId="683"/>
            <ac:spMk id="3" creationId="{9A3EAE6F-8BC2-4E39-9EED-D80B894CAACF}"/>
          </ac:spMkLst>
        </pc:spChg>
      </pc:sldChg>
      <pc:sldChg chg="modSp new del mod">
        <pc:chgData name="ALEXANDRE" userId="734048d45b8f99b5" providerId="LiveId" clId="{E4B05030-4F57-4EFA-97FF-10A8E4BCC211}" dt="2021-02-05T13:32:12.676" v="1031" actId="47"/>
        <pc:sldMkLst>
          <pc:docMk/>
          <pc:sldMk cId="3905987724" sldId="684"/>
        </pc:sldMkLst>
        <pc:spChg chg="mod">
          <ac:chgData name="ALEXANDRE" userId="734048d45b8f99b5" providerId="LiveId" clId="{E4B05030-4F57-4EFA-97FF-10A8E4BCC211}" dt="2021-02-05T13:24:43.828" v="782" actId="20577"/>
          <ac:spMkLst>
            <pc:docMk/>
            <pc:sldMk cId="3905987724" sldId="684"/>
            <ac:spMk id="2" creationId="{8A055A63-0063-4EC0-B1E1-C9CC8C5A6F08}"/>
          </ac:spMkLst>
        </pc:spChg>
      </pc:sldChg>
      <pc:sldChg chg="add del">
        <pc:chgData name="ALEXANDRE" userId="734048d45b8f99b5" providerId="LiveId" clId="{E4B05030-4F57-4EFA-97FF-10A8E4BCC211}" dt="2021-02-05T13:30:25.165" v="1008" actId="47"/>
        <pc:sldMkLst>
          <pc:docMk/>
          <pc:sldMk cId="1407527891" sldId="685"/>
        </pc:sldMkLst>
      </pc:sldChg>
      <pc:sldChg chg="delSp modSp add mod delAnim modAnim">
        <pc:chgData name="ALEXANDRE" userId="734048d45b8f99b5" providerId="LiveId" clId="{E4B05030-4F57-4EFA-97FF-10A8E4BCC211}" dt="2021-02-05T13:32:05.741" v="1030" actId="1076"/>
        <pc:sldMkLst>
          <pc:docMk/>
          <pc:sldMk cId="3103981131" sldId="685"/>
        </pc:sldMkLst>
        <pc:spChg chg="mod">
          <ac:chgData name="ALEXANDRE" userId="734048d45b8f99b5" providerId="LiveId" clId="{E4B05030-4F57-4EFA-97FF-10A8E4BCC211}" dt="2021-02-05T13:32:05.741" v="1030" actId="1076"/>
          <ac:spMkLst>
            <pc:docMk/>
            <pc:sldMk cId="3103981131" sldId="685"/>
            <ac:spMk id="186" creationId="{00000000-0000-0000-0000-000000000000}"/>
          </ac:spMkLst>
        </pc:spChg>
        <pc:spChg chg="del">
          <ac:chgData name="ALEXANDRE" userId="734048d45b8f99b5" providerId="LiveId" clId="{E4B05030-4F57-4EFA-97FF-10A8E4BCC211}" dt="2021-02-05T13:32:02.291" v="1029" actId="478"/>
          <ac:spMkLst>
            <pc:docMk/>
            <pc:sldMk cId="3103981131" sldId="685"/>
            <ac:spMk id="187" creationId="{00000000-0000-0000-0000-000000000000}"/>
          </ac:spMkLst>
        </pc:spChg>
        <pc:picChg chg="del mod">
          <ac:chgData name="ALEXANDRE" userId="734048d45b8f99b5" providerId="LiveId" clId="{E4B05030-4F57-4EFA-97FF-10A8E4BCC211}" dt="2021-02-05T13:31:37.582" v="1028" actId="478"/>
          <ac:picMkLst>
            <pc:docMk/>
            <pc:sldMk cId="3103981131" sldId="685"/>
            <ac:picMk id="188" creationId="{00000000-0000-0000-0000-000000000000}"/>
          </ac:picMkLst>
        </pc:picChg>
      </pc:sldChg>
      <pc:sldMasterChg chg="del delSldLayout">
        <pc:chgData name="ALEXANDRE" userId="734048d45b8f99b5" providerId="LiveId" clId="{E4B05030-4F57-4EFA-97FF-10A8E4BCC211}" dt="2021-02-05T12:58:38.241" v="27" actId="47"/>
        <pc:sldMasterMkLst>
          <pc:docMk/>
          <pc:sldMasterMk cId="630586874" sldId="2147483651"/>
        </pc:sldMasterMkLst>
        <pc:sldLayoutChg chg="del">
          <pc:chgData name="ALEXANDRE" userId="734048d45b8f99b5" providerId="LiveId" clId="{E4B05030-4F57-4EFA-97FF-10A8E4BCC211}" dt="2021-02-05T12:58:38.241" v="27" actId="47"/>
          <pc:sldLayoutMkLst>
            <pc:docMk/>
            <pc:sldMasterMk cId="630586874" sldId="2147483651"/>
            <pc:sldLayoutMk cId="617415198" sldId="2147483652"/>
          </pc:sldLayoutMkLst>
        </pc:sldLayoutChg>
        <pc:sldLayoutChg chg="del">
          <pc:chgData name="ALEXANDRE" userId="734048d45b8f99b5" providerId="LiveId" clId="{E4B05030-4F57-4EFA-97FF-10A8E4BCC211}" dt="2021-02-05T12:58:38.241" v="27" actId="47"/>
          <pc:sldLayoutMkLst>
            <pc:docMk/>
            <pc:sldMasterMk cId="630586874" sldId="2147483651"/>
            <pc:sldLayoutMk cId="2318233640" sldId="2147483653"/>
          </pc:sldLayoutMkLst>
        </pc:sldLayoutChg>
      </pc:sldMasterChg>
    </pc:docChg>
  </pc:docChgLst>
  <pc:docChgLst>
    <pc:chgData name="ALEXANDRE" userId="734048d45b8f99b5" providerId="LiveId" clId="{4455FA46-465A-40D8-9F41-0F88ABB460B5}"/>
    <pc:docChg chg="custSel addSld modSld modMainMaster">
      <pc:chgData name="ALEXANDRE" userId="734048d45b8f99b5" providerId="LiveId" clId="{4455FA46-465A-40D8-9F41-0F88ABB460B5}" dt="2021-02-05T13:47:31.191" v="299"/>
      <pc:docMkLst>
        <pc:docMk/>
      </pc:docMkLst>
      <pc:sldChg chg="modSp mod">
        <pc:chgData name="ALEXANDRE" userId="734048d45b8f99b5" providerId="LiveId" clId="{4455FA46-465A-40D8-9F41-0F88ABB460B5}" dt="2021-02-05T13:47:03.892" v="297"/>
        <pc:sldMkLst>
          <pc:docMk/>
          <pc:sldMk cId="1152343994" sldId="292"/>
        </pc:sldMkLst>
        <pc:spChg chg="mod">
          <ac:chgData name="ALEXANDRE" userId="734048d45b8f99b5" providerId="LiveId" clId="{4455FA46-465A-40D8-9F41-0F88ABB460B5}" dt="2021-02-05T13:47:03.892" v="297"/>
          <ac:spMkLst>
            <pc:docMk/>
            <pc:sldMk cId="1152343994" sldId="292"/>
            <ac:spMk id="4" creationId="{D3BFDA17-7C99-BB4B-AA35-34F998ACE2BE}"/>
          </ac:spMkLst>
        </pc:spChg>
      </pc:sldChg>
      <pc:sldChg chg="modSp mod">
        <pc:chgData name="ALEXANDRE" userId="734048d45b8f99b5" providerId="LiveId" clId="{4455FA46-465A-40D8-9F41-0F88ABB460B5}" dt="2021-02-05T13:47:31.191" v="299"/>
        <pc:sldMkLst>
          <pc:docMk/>
          <pc:sldMk cId="3162103530" sldId="676"/>
        </pc:sldMkLst>
        <pc:spChg chg="mod">
          <ac:chgData name="ALEXANDRE" userId="734048d45b8f99b5" providerId="LiveId" clId="{4455FA46-465A-40D8-9F41-0F88ABB460B5}" dt="2021-02-05T13:47:31.191" v="299"/>
          <ac:spMkLst>
            <pc:docMk/>
            <pc:sldMk cId="3162103530" sldId="676"/>
            <ac:spMk id="4" creationId="{D3BFDA17-7C99-BB4B-AA35-34F998ACE2BE}"/>
          </ac:spMkLst>
        </pc:spChg>
      </pc:sldChg>
      <pc:sldChg chg="modSp mod">
        <pc:chgData name="ALEXANDRE" userId="734048d45b8f99b5" providerId="LiveId" clId="{4455FA46-465A-40D8-9F41-0F88ABB460B5}" dt="2021-02-05T13:46:40.700" v="296" actId="207"/>
        <pc:sldMkLst>
          <pc:docMk/>
          <pc:sldMk cId="2441348107" sldId="683"/>
        </pc:sldMkLst>
        <pc:spChg chg="mod">
          <ac:chgData name="ALEXANDRE" userId="734048d45b8f99b5" providerId="LiveId" clId="{4455FA46-465A-40D8-9F41-0F88ABB460B5}" dt="2021-02-05T13:46:40.700" v="296" actId="207"/>
          <ac:spMkLst>
            <pc:docMk/>
            <pc:sldMk cId="2441348107" sldId="683"/>
            <ac:spMk id="3" creationId="{9A3EAE6F-8BC2-4E39-9EED-D80B894CAACF}"/>
          </ac:spMkLst>
        </pc:spChg>
      </pc:sldChg>
      <pc:sldChg chg="addSp delSp modSp new mod modAnim">
        <pc:chgData name="ALEXANDRE" userId="734048d45b8f99b5" providerId="LiveId" clId="{4455FA46-465A-40D8-9F41-0F88ABB460B5}" dt="2021-02-05T13:46:13.973" v="292" actId="1076"/>
        <pc:sldMkLst>
          <pc:docMk/>
          <pc:sldMk cId="2200396033" sldId="686"/>
        </pc:sldMkLst>
        <pc:spChg chg="mod">
          <ac:chgData name="ALEXANDRE" userId="734048d45b8f99b5" providerId="LiveId" clId="{4455FA46-465A-40D8-9F41-0F88ABB460B5}" dt="2021-02-05T13:46:13.973" v="292" actId="1076"/>
          <ac:spMkLst>
            <pc:docMk/>
            <pc:sldMk cId="2200396033" sldId="686"/>
            <ac:spMk id="2" creationId="{928A4B59-63C7-4825-AF24-4C7E95C38835}"/>
          </ac:spMkLst>
        </pc:spChg>
        <pc:spChg chg="del">
          <ac:chgData name="ALEXANDRE" userId="734048d45b8f99b5" providerId="LiveId" clId="{4455FA46-465A-40D8-9F41-0F88ABB460B5}" dt="2021-02-05T13:36:52.712" v="12" actId="478"/>
          <ac:spMkLst>
            <pc:docMk/>
            <pc:sldMk cId="2200396033" sldId="686"/>
            <ac:spMk id="3" creationId="{7B945EB2-805A-49D0-9CA3-812C12274A02}"/>
          </ac:spMkLst>
        </pc:spChg>
        <pc:spChg chg="add mod">
          <ac:chgData name="ALEXANDRE" userId="734048d45b8f99b5" providerId="LiveId" clId="{4455FA46-465A-40D8-9F41-0F88ABB460B5}" dt="2021-02-05T13:44:34.166" v="222" actId="1076"/>
          <ac:spMkLst>
            <pc:docMk/>
            <pc:sldMk cId="2200396033" sldId="686"/>
            <ac:spMk id="4" creationId="{72F0E189-6948-4D1D-BAB1-58306A13CE25}"/>
          </ac:spMkLst>
        </pc:spChg>
        <pc:spChg chg="add mod">
          <ac:chgData name="ALEXANDRE" userId="734048d45b8f99b5" providerId="LiveId" clId="{4455FA46-465A-40D8-9F41-0F88ABB460B5}" dt="2021-02-05T13:44:32.613" v="221" actId="1076"/>
          <ac:spMkLst>
            <pc:docMk/>
            <pc:sldMk cId="2200396033" sldId="686"/>
            <ac:spMk id="9" creationId="{894EAE94-C513-4DB8-BB18-685BFB7B7C79}"/>
          </ac:spMkLst>
        </pc:spChg>
        <pc:spChg chg="add mod">
          <ac:chgData name="ALEXANDRE" userId="734048d45b8f99b5" providerId="LiveId" clId="{4455FA46-465A-40D8-9F41-0F88ABB460B5}" dt="2021-02-05T13:46:11.508" v="291" actId="1076"/>
          <ac:spMkLst>
            <pc:docMk/>
            <pc:sldMk cId="2200396033" sldId="686"/>
            <ac:spMk id="12" creationId="{581AC3C2-7B36-494E-8FA9-2EE66423D989}"/>
          </ac:spMkLst>
        </pc:spChg>
        <pc:spChg chg="add mod">
          <ac:chgData name="ALEXANDRE" userId="734048d45b8f99b5" providerId="LiveId" clId="{4455FA46-465A-40D8-9F41-0F88ABB460B5}" dt="2021-02-05T13:46:10.677" v="290" actId="1076"/>
          <ac:spMkLst>
            <pc:docMk/>
            <pc:sldMk cId="2200396033" sldId="686"/>
            <ac:spMk id="15" creationId="{626000F1-4B7A-42F1-8308-915B3C69070D}"/>
          </ac:spMkLst>
        </pc:spChg>
        <pc:spChg chg="add mod">
          <ac:chgData name="ALEXANDRE" userId="734048d45b8f99b5" providerId="LiveId" clId="{4455FA46-465A-40D8-9F41-0F88ABB460B5}" dt="2021-02-05T13:45:18.394" v="265" actId="1076"/>
          <ac:spMkLst>
            <pc:docMk/>
            <pc:sldMk cId="2200396033" sldId="686"/>
            <ac:spMk id="18" creationId="{699D9E17-EC2C-4594-B329-8FB96356104F}"/>
          </ac:spMkLst>
        </pc:spChg>
        <pc:grpChg chg="add mod">
          <ac:chgData name="ALEXANDRE" userId="734048d45b8f99b5" providerId="LiveId" clId="{4455FA46-465A-40D8-9F41-0F88ABB460B5}" dt="2021-02-05T13:44:34.166" v="222" actId="1076"/>
          <ac:grpSpMkLst>
            <pc:docMk/>
            <pc:sldMk cId="2200396033" sldId="686"/>
            <ac:grpSpMk id="5" creationId="{5310D81A-478E-4FAA-8FC5-4DBBE4C88384}"/>
          </ac:grpSpMkLst>
        </pc:grpChg>
        <pc:grpChg chg="add mod">
          <ac:chgData name="ALEXANDRE" userId="734048d45b8f99b5" providerId="LiveId" clId="{4455FA46-465A-40D8-9F41-0F88ABB460B5}" dt="2021-02-05T13:44:32.613" v="221" actId="1076"/>
          <ac:grpSpMkLst>
            <pc:docMk/>
            <pc:sldMk cId="2200396033" sldId="686"/>
            <ac:grpSpMk id="6" creationId="{8C922A65-305B-4D1B-84F4-FAEFC7207708}"/>
          </ac:grpSpMkLst>
        </pc:grpChg>
        <pc:grpChg chg="add mod">
          <ac:chgData name="ALEXANDRE" userId="734048d45b8f99b5" providerId="LiveId" clId="{4455FA46-465A-40D8-9F41-0F88ABB460B5}" dt="2021-02-05T13:46:11.508" v="291" actId="1076"/>
          <ac:grpSpMkLst>
            <pc:docMk/>
            <pc:sldMk cId="2200396033" sldId="686"/>
            <ac:grpSpMk id="7" creationId="{9901CC50-AAD8-484C-9422-2F6626D66F4E}"/>
          </ac:grpSpMkLst>
        </pc:grpChg>
        <pc:grpChg chg="add mod">
          <ac:chgData name="ALEXANDRE" userId="734048d45b8f99b5" providerId="LiveId" clId="{4455FA46-465A-40D8-9F41-0F88ABB460B5}" dt="2021-02-05T13:46:10.677" v="290" actId="1076"/>
          <ac:grpSpMkLst>
            <pc:docMk/>
            <pc:sldMk cId="2200396033" sldId="686"/>
            <ac:grpSpMk id="8" creationId="{ED7E1EC2-CC5E-46CB-8DD9-494C7F5C2651}"/>
          </ac:grpSpMkLst>
        </pc:grpChg>
        <pc:grpChg chg="add mod">
          <ac:chgData name="ALEXANDRE" userId="734048d45b8f99b5" providerId="LiveId" clId="{4455FA46-465A-40D8-9F41-0F88ABB460B5}" dt="2021-02-05T13:45:18.394" v="265" actId="1076"/>
          <ac:grpSpMkLst>
            <pc:docMk/>
            <pc:sldMk cId="2200396033" sldId="686"/>
            <ac:grpSpMk id="10" creationId="{F985A9D0-9766-47CE-B50F-EB0CFE956A94}"/>
          </ac:grpSpMkLst>
        </pc:grpChg>
        <pc:picChg chg="add mod">
          <ac:chgData name="ALEXANDRE" userId="734048d45b8f99b5" providerId="LiveId" clId="{4455FA46-465A-40D8-9F41-0F88ABB460B5}" dt="2021-02-05T13:44:34.166" v="222" actId="1076"/>
          <ac:picMkLst>
            <pc:docMk/>
            <pc:sldMk cId="2200396033" sldId="686"/>
            <ac:picMk id="1026" creationId="{8181694E-3A46-415E-A22F-50643F0A4F00}"/>
          </ac:picMkLst>
        </pc:picChg>
        <pc:picChg chg="add mod">
          <ac:chgData name="ALEXANDRE" userId="734048d45b8f99b5" providerId="LiveId" clId="{4455FA46-465A-40D8-9F41-0F88ABB460B5}" dt="2021-02-05T13:44:32.613" v="221" actId="1076"/>
          <ac:picMkLst>
            <pc:docMk/>
            <pc:sldMk cId="2200396033" sldId="686"/>
            <ac:picMk id="1028" creationId="{B12113B6-BCDD-4797-AD0C-F417EFA9F2D0}"/>
          </ac:picMkLst>
        </pc:picChg>
        <pc:picChg chg="add mod">
          <ac:chgData name="ALEXANDRE" userId="734048d45b8f99b5" providerId="LiveId" clId="{4455FA46-465A-40D8-9F41-0F88ABB460B5}" dt="2021-02-05T13:44:32.613" v="221" actId="1076"/>
          <ac:picMkLst>
            <pc:docMk/>
            <pc:sldMk cId="2200396033" sldId="686"/>
            <ac:picMk id="1030" creationId="{12BC5C47-9302-4A7A-8E1D-BB75AA9EC3C4}"/>
          </ac:picMkLst>
        </pc:picChg>
        <pc:picChg chg="add mod">
          <ac:chgData name="ALEXANDRE" userId="734048d45b8f99b5" providerId="LiveId" clId="{4455FA46-465A-40D8-9F41-0F88ABB460B5}" dt="2021-02-05T13:46:11.508" v="291" actId="1076"/>
          <ac:picMkLst>
            <pc:docMk/>
            <pc:sldMk cId="2200396033" sldId="686"/>
            <ac:picMk id="1032" creationId="{0C623370-A0FF-4FBC-A37A-63A89F7FE453}"/>
          </ac:picMkLst>
        </pc:picChg>
        <pc:picChg chg="add mod">
          <ac:chgData name="ALEXANDRE" userId="734048d45b8f99b5" providerId="LiveId" clId="{4455FA46-465A-40D8-9F41-0F88ABB460B5}" dt="2021-02-05T13:46:10.677" v="290" actId="1076"/>
          <ac:picMkLst>
            <pc:docMk/>
            <pc:sldMk cId="2200396033" sldId="686"/>
            <ac:picMk id="1034" creationId="{0360016B-1568-493A-BBF7-0021988223F8}"/>
          </ac:picMkLst>
        </pc:picChg>
        <pc:picChg chg="add mod">
          <ac:chgData name="ALEXANDRE" userId="734048d45b8f99b5" providerId="LiveId" clId="{4455FA46-465A-40D8-9F41-0F88ABB460B5}" dt="2021-02-05T13:45:18.394" v="265" actId="1076"/>
          <ac:picMkLst>
            <pc:docMk/>
            <pc:sldMk cId="2200396033" sldId="686"/>
            <ac:picMk id="1036" creationId="{4DDDBF7C-90E7-4A81-95F5-C1DEE01760C9}"/>
          </ac:picMkLst>
        </pc:picChg>
      </pc:sldChg>
      <pc:sldChg chg="addSp delSp modSp add mod modAnim">
        <pc:chgData name="ALEXANDRE" userId="734048d45b8f99b5" providerId="LiveId" clId="{4455FA46-465A-40D8-9F41-0F88ABB460B5}" dt="2021-02-05T13:46:20.694" v="295"/>
        <pc:sldMkLst>
          <pc:docMk/>
          <pc:sldMk cId="440562816" sldId="687"/>
        </pc:sldMkLst>
        <pc:spChg chg="del">
          <ac:chgData name="ALEXANDRE" userId="734048d45b8f99b5" providerId="LiveId" clId="{4455FA46-465A-40D8-9F41-0F88ABB460B5}" dt="2021-02-05T13:46:18.410" v="293" actId="478"/>
          <ac:spMkLst>
            <pc:docMk/>
            <pc:sldMk cId="440562816" sldId="687"/>
            <ac:spMk id="2" creationId="{928A4B59-63C7-4825-AF24-4C7E95C38835}"/>
          </ac:spMkLst>
        </pc:spChg>
        <pc:spChg chg="add del mod">
          <ac:chgData name="ALEXANDRE" userId="734048d45b8f99b5" providerId="LiveId" clId="{4455FA46-465A-40D8-9F41-0F88ABB460B5}" dt="2021-02-05T13:46:20.175" v="294" actId="478"/>
          <ac:spMkLst>
            <pc:docMk/>
            <pc:sldMk cId="440562816" sldId="687"/>
            <ac:spMk id="10" creationId="{8BB61BA1-31CE-4542-B13D-85DC21F7B74F}"/>
          </ac:spMkLst>
        </pc:spChg>
        <pc:spChg chg="add mod">
          <ac:chgData name="ALEXANDRE" userId="734048d45b8f99b5" providerId="LiveId" clId="{4455FA46-465A-40D8-9F41-0F88ABB460B5}" dt="2021-02-05T13:46:20.694" v="295"/>
          <ac:spMkLst>
            <pc:docMk/>
            <pc:sldMk cId="440562816" sldId="687"/>
            <ac:spMk id="24" creationId="{929E3440-46D3-4956-8A85-9728F29F4AFE}"/>
          </ac:spMkLst>
        </pc:spChg>
        <pc:grpChg chg="del">
          <ac:chgData name="ALEXANDRE" userId="734048d45b8f99b5" providerId="LiveId" clId="{4455FA46-465A-40D8-9F41-0F88ABB460B5}" dt="2021-02-05T13:41:52.038" v="177" actId="478"/>
          <ac:grpSpMkLst>
            <pc:docMk/>
            <pc:sldMk cId="440562816" sldId="687"/>
            <ac:grpSpMk id="5" creationId="{5310D81A-478E-4FAA-8FC5-4DBBE4C88384}"/>
          </ac:grpSpMkLst>
        </pc:grpChg>
        <pc:grpChg chg="del">
          <ac:chgData name="ALEXANDRE" userId="734048d45b8f99b5" providerId="LiveId" clId="{4455FA46-465A-40D8-9F41-0F88ABB460B5}" dt="2021-02-05T13:41:52.038" v="177" actId="478"/>
          <ac:grpSpMkLst>
            <pc:docMk/>
            <pc:sldMk cId="440562816" sldId="687"/>
            <ac:grpSpMk id="6" creationId="{8C922A65-305B-4D1B-84F4-FAEFC7207708}"/>
          </ac:grpSpMkLst>
        </pc:grpChg>
        <pc:grpChg chg="del">
          <ac:chgData name="ALEXANDRE" userId="734048d45b8f99b5" providerId="LiveId" clId="{4455FA46-465A-40D8-9F41-0F88ABB460B5}" dt="2021-02-05T13:41:52.038" v="177" actId="478"/>
          <ac:grpSpMkLst>
            <pc:docMk/>
            <pc:sldMk cId="440562816" sldId="687"/>
            <ac:grpSpMk id="7" creationId="{9901CC50-AAD8-484C-9422-2F6626D66F4E}"/>
          </ac:grpSpMkLst>
        </pc:grpChg>
        <pc:grpChg chg="del">
          <ac:chgData name="ALEXANDRE" userId="734048d45b8f99b5" providerId="LiveId" clId="{4455FA46-465A-40D8-9F41-0F88ABB460B5}" dt="2021-02-05T13:41:52.038" v="177" actId="478"/>
          <ac:grpSpMkLst>
            <pc:docMk/>
            <pc:sldMk cId="440562816" sldId="687"/>
            <ac:grpSpMk id="8" creationId="{ED7E1EC2-CC5E-46CB-8DD9-494C7F5C2651}"/>
          </ac:grpSpMkLst>
        </pc:grpChg>
        <pc:picChg chg="add mod">
          <ac:chgData name="ALEXANDRE" userId="734048d45b8f99b5" providerId="LiveId" clId="{4455FA46-465A-40D8-9F41-0F88ABB460B5}" dt="2021-02-05T13:45:53.200" v="284" actId="1076"/>
          <ac:picMkLst>
            <pc:docMk/>
            <pc:sldMk cId="440562816" sldId="687"/>
            <ac:picMk id="2050" creationId="{76FE0721-37E4-4D4A-9C67-806634E1F354}"/>
          </ac:picMkLst>
        </pc:picChg>
        <pc:picChg chg="add mod">
          <ac:chgData name="ALEXANDRE" userId="734048d45b8f99b5" providerId="LiveId" clId="{4455FA46-465A-40D8-9F41-0F88ABB460B5}" dt="2021-02-05T13:45:47.240" v="280" actId="1076"/>
          <ac:picMkLst>
            <pc:docMk/>
            <pc:sldMk cId="440562816" sldId="687"/>
            <ac:picMk id="2052" creationId="{8551C843-FC09-406E-83DB-9B69495ED9C0}"/>
          </ac:picMkLst>
        </pc:picChg>
        <pc:picChg chg="add mod">
          <ac:chgData name="ALEXANDRE" userId="734048d45b8f99b5" providerId="LiveId" clId="{4455FA46-465A-40D8-9F41-0F88ABB460B5}" dt="2021-02-05T13:45:45.103" v="279" actId="1076"/>
          <ac:picMkLst>
            <pc:docMk/>
            <pc:sldMk cId="440562816" sldId="687"/>
            <ac:picMk id="2054" creationId="{557ACBD5-2B94-49DD-83EC-C9AB917275DA}"/>
          </ac:picMkLst>
        </pc:picChg>
        <pc:picChg chg="add mod">
          <ac:chgData name="ALEXANDRE" userId="734048d45b8f99b5" providerId="LiveId" clId="{4455FA46-465A-40D8-9F41-0F88ABB460B5}" dt="2021-02-05T13:45:48.329" v="281" actId="1076"/>
          <ac:picMkLst>
            <pc:docMk/>
            <pc:sldMk cId="440562816" sldId="687"/>
            <ac:picMk id="2056" creationId="{32DC917C-5FD9-4728-86CE-A069E584773A}"/>
          </ac:picMkLst>
        </pc:picChg>
        <pc:picChg chg="add mod">
          <ac:chgData name="ALEXANDRE" userId="734048d45b8f99b5" providerId="LiveId" clId="{4455FA46-465A-40D8-9F41-0F88ABB460B5}" dt="2021-02-05T13:45:49.585" v="282" actId="1076"/>
          <ac:picMkLst>
            <pc:docMk/>
            <pc:sldMk cId="440562816" sldId="687"/>
            <ac:picMk id="2058" creationId="{12D61450-CB8E-4DB1-9F73-501D59806B87}"/>
          </ac:picMkLst>
        </pc:picChg>
        <pc:picChg chg="add mod">
          <ac:chgData name="ALEXANDRE" userId="734048d45b8f99b5" providerId="LiveId" clId="{4455FA46-465A-40D8-9F41-0F88ABB460B5}" dt="2021-02-05T13:45:51.507" v="283" actId="1076"/>
          <ac:picMkLst>
            <pc:docMk/>
            <pc:sldMk cId="440562816" sldId="687"/>
            <ac:picMk id="2060" creationId="{38F43DC1-2CB8-41BE-9525-DBBB0623A08F}"/>
          </ac:picMkLst>
        </pc:picChg>
      </pc:sldChg>
      <pc:sldMasterChg chg="modSp mod">
        <pc:chgData name="ALEXANDRE" userId="734048d45b8f99b5" providerId="LiveId" clId="{4455FA46-465A-40D8-9F41-0F88ABB460B5}" dt="2021-02-05T13:47:20.408" v="298"/>
        <pc:sldMasterMkLst>
          <pc:docMk/>
          <pc:sldMasterMk cId="883465388" sldId="2147483648"/>
        </pc:sldMasterMkLst>
        <pc:spChg chg="mod">
          <ac:chgData name="ALEXANDRE" userId="734048d45b8f99b5" providerId="LiveId" clId="{4455FA46-465A-40D8-9F41-0F88ABB460B5}" dt="2021-02-05T13:47:20.408" v="298"/>
          <ac:spMkLst>
            <pc:docMk/>
            <pc:sldMasterMk cId="883465388" sldId="2147483648"/>
            <ac:spMk id="14" creationId="{77897A08-423E-3948-A58C-11916401483C}"/>
          </ac:spMkLst>
        </pc:spChg>
      </pc:sldMasterChg>
    </pc:docChg>
  </pc:docChgLst>
  <pc:docChgLst>
    <pc:chgData name="ALEXANDRE" userId="734048d45b8f99b5" providerId="LiveId" clId="{3286CA38-BCB4-4B22-BF21-C49853EA3999}"/>
    <pc:docChg chg="undo custSel mod addSld delSld modSld sldOrd modMainMaster">
      <pc:chgData name="ALEXANDRE" userId="734048d45b8f99b5" providerId="LiveId" clId="{3286CA38-BCB4-4B22-BF21-C49853EA3999}" dt="2021-01-20T13:10:16.248" v="8361" actId="27636"/>
      <pc:docMkLst>
        <pc:docMk/>
      </pc:docMkLst>
      <pc:sldChg chg="modSp mod">
        <pc:chgData name="ALEXANDRE" userId="734048d45b8f99b5" providerId="LiveId" clId="{3286CA38-BCB4-4B22-BF21-C49853EA3999}" dt="2021-01-20T13:09:35.752" v="8346" actId="27636"/>
        <pc:sldMkLst>
          <pc:docMk/>
          <pc:sldMk cId="1673537206" sldId="257"/>
        </pc:sldMkLst>
        <pc:spChg chg="mod">
          <ac:chgData name="ALEXANDRE" userId="734048d45b8f99b5" providerId="LiveId" clId="{3286CA38-BCB4-4B22-BF21-C49853EA3999}" dt="2021-01-13T18:18:16.651" v="33" actId="207"/>
          <ac:spMkLst>
            <pc:docMk/>
            <pc:sldMk cId="1673537206" sldId="257"/>
            <ac:spMk id="4" creationId="{10FC7B3D-DECB-6B4A-B36D-F34E590AB03F}"/>
          </ac:spMkLst>
        </pc:spChg>
        <pc:spChg chg="mod">
          <ac:chgData name="ALEXANDRE" userId="734048d45b8f99b5" providerId="LiveId" clId="{3286CA38-BCB4-4B22-BF21-C49853EA3999}" dt="2021-01-20T13:09:35.752" v="8346" actId="27636"/>
          <ac:spMkLst>
            <pc:docMk/>
            <pc:sldMk cId="1673537206" sldId="257"/>
            <ac:spMk id="5" creationId="{9EA39031-E3A7-1E43-8BB3-77F0B1C8C3DA}"/>
          </ac:spMkLst>
        </pc:spChg>
      </pc:sldChg>
      <pc:sldChg chg="add del ord setBg">
        <pc:chgData name="ALEXANDRE" userId="734048d45b8f99b5" providerId="LiveId" clId="{3286CA38-BCB4-4B22-BF21-C49853EA3999}" dt="2021-01-16T12:38:26.452" v="2341"/>
        <pc:sldMkLst>
          <pc:docMk/>
          <pc:sldMk cId="2636825495" sldId="260"/>
        </pc:sldMkLst>
      </pc:sldChg>
      <pc:sldChg chg="delSp add del ord setBg delDesignElem">
        <pc:chgData name="ALEXANDRE" userId="734048d45b8f99b5" providerId="LiveId" clId="{3286CA38-BCB4-4B22-BF21-C49853EA3999}" dt="2021-01-16T12:38:26.452" v="2341"/>
        <pc:sldMkLst>
          <pc:docMk/>
          <pc:sldMk cId="280594258" sldId="261"/>
        </pc:sldMkLst>
        <pc:spChg chg="del">
          <ac:chgData name="ALEXANDRE" userId="734048d45b8f99b5" providerId="LiveId" clId="{3286CA38-BCB4-4B22-BF21-C49853EA3999}" dt="2021-01-16T12:10:07.673" v="1729"/>
          <ac:spMkLst>
            <pc:docMk/>
            <pc:sldMk cId="280594258" sldId="261"/>
            <ac:spMk id="13" creationId="{A2AEA782-0EA4-42E9-871D-7401D6A09739}"/>
          </ac:spMkLst>
        </pc:spChg>
        <pc:spChg chg="del">
          <ac:chgData name="ALEXANDRE" userId="734048d45b8f99b5" providerId="LiveId" clId="{3286CA38-BCB4-4B22-BF21-C49853EA3999}" dt="2021-01-16T12:10:07.673" v="1729"/>
          <ac:spMkLst>
            <pc:docMk/>
            <pc:sldMk cId="280594258" sldId="261"/>
            <ac:spMk id="15" creationId="{B0992639-1CDA-4FE6-BB95-E13221490740}"/>
          </ac:spMkLst>
        </pc:spChg>
      </pc:sldChg>
      <pc:sldChg chg="add del ord">
        <pc:chgData name="ALEXANDRE" userId="734048d45b8f99b5" providerId="LiveId" clId="{3286CA38-BCB4-4B22-BF21-C49853EA3999}" dt="2021-01-16T12:38:26.452" v="2341"/>
        <pc:sldMkLst>
          <pc:docMk/>
          <pc:sldMk cId="671213612" sldId="286"/>
        </pc:sldMkLst>
      </pc:sldChg>
      <pc:sldChg chg="add del ord">
        <pc:chgData name="ALEXANDRE" userId="734048d45b8f99b5" providerId="LiveId" clId="{3286CA38-BCB4-4B22-BF21-C49853EA3999}" dt="2021-01-16T12:38:26.452" v="2341"/>
        <pc:sldMkLst>
          <pc:docMk/>
          <pc:sldMk cId="3329434100" sldId="289"/>
        </pc:sldMkLst>
      </pc:sldChg>
      <pc:sldChg chg="add del ord">
        <pc:chgData name="ALEXANDRE" userId="734048d45b8f99b5" providerId="LiveId" clId="{3286CA38-BCB4-4B22-BF21-C49853EA3999}" dt="2021-01-16T12:38:26.452" v="2341"/>
        <pc:sldMkLst>
          <pc:docMk/>
          <pc:sldMk cId="1389379198" sldId="290"/>
        </pc:sldMkLst>
      </pc:sldChg>
      <pc:sldChg chg="addSp delSp modSp mod">
        <pc:chgData name="ALEXANDRE" userId="734048d45b8f99b5" providerId="LiveId" clId="{3286CA38-BCB4-4B22-BF21-C49853EA3999}" dt="2021-01-13T18:17:54.691" v="8" actId="207"/>
        <pc:sldMkLst>
          <pc:docMk/>
          <pc:sldMk cId="1152343994" sldId="292"/>
        </pc:sldMkLst>
        <pc:spChg chg="mod">
          <ac:chgData name="ALEXANDRE" userId="734048d45b8f99b5" providerId="LiveId" clId="{3286CA38-BCB4-4B22-BF21-C49853EA3999}" dt="2021-01-13T18:17:54.691" v="8" actId="207"/>
          <ac:spMkLst>
            <pc:docMk/>
            <pc:sldMk cId="1152343994" sldId="292"/>
            <ac:spMk id="4" creationId="{D3BFDA17-7C99-BB4B-AA35-34F998ACE2BE}"/>
          </ac:spMkLst>
        </pc:spChg>
        <pc:spChg chg="del">
          <ac:chgData name="ALEXANDRE" userId="734048d45b8f99b5" providerId="LiveId" clId="{3286CA38-BCB4-4B22-BF21-C49853EA3999}" dt="2021-01-13T18:17:44.294" v="5" actId="478"/>
          <ac:spMkLst>
            <pc:docMk/>
            <pc:sldMk cId="1152343994" sldId="292"/>
            <ac:spMk id="24" creationId="{3B6EF3DF-8A27-A149-9DC0-7CEB14AE9289}"/>
          </ac:spMkLst>
        </pc:spChg>
        <pc:picChg chg="del">
          <ac:chgData name="ALEXANDRE" userId="734048d45b8f99b5" providerId="LiveId" clId="{3286CA38-BCB4-4B22-BF21-C49853EA3999}" dt="2021-01-13T18:16:16.681" v="0" actId="478"/>
          <ac:picMkLst>
            <pc:docMk/>
            <pc:sldMk cId="1152343994" sldId="292"/>
            <ac:picMk id="21" creationId="{F8BA6A89-BD2B-F846-9A47-643D47DAA01C}"/>
          </ac:picMkLst>
        </pc:picChg>
        <pc:picChg chg="add mod">
          <ac:chgData name="ALEXANDRE" userId="734048d45b8f99b5" providerId="LiveId" clId="{3286CA38-BCB4-4B22-BF21-C49853EA3999}" dt="2021-01-13T18:17:48.383" v="7" actId="1076"/>
          <ac:picMkLst>
            <pc:docMk/>
            <pc:sldMk cId="1152343994" sldId="292"/>
            <ac:picMk id="1026" creationId="{BBE3C7B2-C2D6-419E-A6AD-D75A1533A418}"/>
          </ac:picMkLst>
        </pc:picChg>
        <pc:cxnChg chg="del">
          <ac:chgData name="ALEXANDRE" userId="734048d45b8f99b5" providerId="LiveId" clId="{3286CA38-BCB4-4B22-BF21-C49853EA3999}" dt="2021-01-13T18:17:46.388" v="6" actId="478"/>
          <ac:cxnSpMkLst>
            <pc:docMk/>
            <pc:sldMk cId="1152343994" sldId="292"/>
            <ac:cxnSpMk id="25" creationId="{38C336E7-E9C8-464A-A0C0-1BF3354C6ED4}"/>
          </ac:cxnSpMkLst>
        </pc:cxnChg>
      </pc:sldChg>
      <pc:sldChg chg="modSp mod">
        <pc:chgData name="ALEXANDRE" userId="734048d45b8f99b5" providerId="LiveId" clId="{3286CA38-BCB4-4B22-BF21-C49853EA3999}" dt="2021-01-13T21:52:04.161" v="1263" actId="20577"/>
        <pc:sldMkLst>
          <pc:docMk/>
          <pc:sldMk cId="1979487516" sldId="295"/>
        </pc:sldMkLst>
        <pc:spChg chg="mod">
          <ac:chgData name="ALEXANDRE" userId="734048d45b8f99b5" providerId="LiveId" clId="{3286CA38-BCB4-4B22-BF21-C49853EA3999}" dt="2021-01-13T21:52:04.161" v="1263" actId="20577"/>
          <ac:spMkLst>
            <pc:docMk/>
            <pc:sldMk cId="1979487516" sldId="295"/>
            <ac:spMk id="2" creationId="{F9A0BA26-1F71-1D4E-BE52-10A03A521463}"/>
          </ac:spMkLst>
        </pc:spChg>
      </pc:sldChg>
      <pc:sldChg chg="del">
        <pc:chgData name="ALEXANDRE" userId="734048d45b8f99b5" providerId="LiveId" clId="{3286CA38-BCB4-4B22-BF21-C49853EA3999}" dt="2021-01-13T18:21:20.419" v="145" actId="47"/>
        <pc:sldMkLst>
          <pc:docMk/>
          <pc:sldMk cId="2055757578" sldId="296"/>
        </pc:sldMkLst>
      </pc:sldChg>
      <pc:sldChg chg="addSp modSp new mod">
        <pc:chgData name="ALEXANDRE" userId="734048d45b8f99b5" providerId="LiveId" clId="{3286CA38-BCB4-4B22-BF21-C49853EA3999}" dt="2021-01-13T18:26:18.735" v="264" actId="123"/>
        <pc:sldMkLst>
          <pc:docMk/>
          <pc:sldMk cId="2331144977" sldId="296"/>
        </pc:sldMkLst>
        <pc:spChg chg="mod">
          <ac:chgData name="ALEXANDRE" userId="734048d45b8f99b5" providerId="LiveId" clId="{3286CA38-BCB4-4B22-BF21-C49853EA3999}" dt="2021-01-13T18:25:28.771" v="245" actId="1076"/>
          <ac:spMkLst>
            <pc:docMk/>
            <pc:sldMk cId="2331144977" sldId="296"/>
            <ac:spMk id="2" creationId="{2C31C6AF-4910-4B54-A3E6-6D9AF420F1F3}"/>
          </ac:spMkLst>
        </pc:spChg>
        <pc:spChg chg="mod">
          <ac:chgData name="ALEXANDRE" userId="734048d45b8f99b5" providerId="LiveId" clId="{3286CA38-BCB4-4B22-BF21-C49853EA3999}" dt="2021-01-13T18:26:18.735" v="264" actId="123"/>
          <ac:spMkLst>
            <pc:docMk/>
            <pc:sldMk cId="2331144977" sldId="296"/>
            <ac:spMk id="3" creationId="{5B142806-323C-4632-A08D-490334580033}"/>
          </ac:spMkLst>
        </pc:spChg>
        <pc:picChg chg="add mod">
          <ac:chgData name="ALEXANDRE" userId="734048d45b8f99b5" providerId="LiveId" clId="{3286CA38-BCB4-4B22-BF21-C49853EA3999}" dt="2021-01-13T18:25:56.613" v="254" actId="1440"/>
          <ac:picMkLst>
            <pc:docMk/>
            <pc:sldMk cId="2331144977" sldId="296"/>
            <ac:picMk id="3074" creationId="{CC33D872-DCAC-4265-BDC3-E804127552CF}"/>
          </ac:picMkLst>
        </pc:picChg>
      </pc:sldChg>
      <pc:sldChg chg="addSp delSp modSp new mod">
        <pc:chgData name="ALEXANDRE" userId="734048d45b8f99b5" providerId="LiveId" clId="{3286CA38-BCB4-4B22-BF21-C49853EA3999}" dt="2021-01-13T18:28:04.204" v="309" actId="1076"/>
        <pc:sldMkLst>
          <pc:docMk/>
          <pc:sldMk cId="481011631" sldId="297"/>
        </pc:sldMkLst>
        <pc:spChg chg="mod">
          <ac:chgData name="ALEXANDRE" userId="734048d45b8f99b5" providerId="LiveId" clId="{3286CA38-BCB4-4B22-BF21-C49853EA3999}" dt="2021-01-13T18:28:04.204" v="309" actId="1076"/>
          <ac:spMkLst>
            <pc:docMk/>
            <pc:sldMk cId="481011631" sldId="297"/>
            <ac:spMk id="2" creationId="{B02E7945-0D2C-457E-977F-09D1681BCC85}"/>
          </ac:spMkLst>
        </pc:spChg>
        <pc:spChg chg="del">
          <ac:chgData name="ALEXANDRE" userId="734048d45b8f99b5" providerId="LiveId" clId="{3286CA38-BCB4-4B22-BF21-C49853EA3999}" dt="2021-01-13T18:27:25.164" v="297" actId="478"/>
          <ac:spMkLst>
            <pc:docMk/>
            <pc:sldMk cId="481011631" sldId="297"/>
            <ac:spMk id="3" creationId="{0C1C2451-B955-440B-B280-39FD5DD05D6E}"/>
          </ac:spMkLst>
        </pc:spChg>
        <pc:picChg chg="add mod">
          <ac:chgData name="ALEXANDRE" userId="734048d45b8f99b5" providerId="LiveId" clId="{3286CA38-BCB4-4B22-BF21-C49853EA3999}" dt="2021-01-13T18:28:01.697" v="308" actId="1076"/>
          <ac:picMkLst>
            <pc:docMk/>
            <pc:sldMk cId="481011631" sldId="297"/>
            <ac:picMk id="4098" creationId="{784711D1-87DA-4CA7-96C7-954724EB23D3}"/>
          </ac:picMkLst>
        </pc:picChg>
        <pc:picChg chg="add del mod">
          <ac:chgData name="ALEXANDRE" userId="734048d45b8f99b5" providerId="LiveId" clId="{3286CA38-BCB4-4B22-BF21-C49853EA3999}" dt="2021-01-13T18:27:51.359" v="304" actId="478"/>
          <ac:picMkLst>
            <pc:docMk/>
            <pc:sldMk cId="481011631" sldId="297"/>
            <ac:picMk id="4100" creationId="{582965FF-9117-4B5F-8179-6219DB386E1B}"/>
          </ac:picMkLst>
        </pc:picChg>
      </pc:sldChg>
      <pc:sldChg chg="del">
        <pc:chgData name="ALEXANDRE" userId="734048d45b8f99b5" providerId="LiveId" clId="{3286CA38-BCB4-4B22-BF21-C49853EA3999}" dt="2021-01-13T18:21:20.566" v="146" actId="47"/>
        <pc:sldMkLst>
          <pc:docMk/>
          <pc:sldMk cId="2273077427" sldId="297"/>
        </pc:sldMkLst>
      </pc:sldChg>
      <pc:sldChg chg="addSp modSp new mod">
        <pc:chgData name="ALEXANDRE" userId="734048d45b8f99b5" providerId="LiveId" clId="{3286CA38-BCB4-4B22-BF21-C49853EA3999}" dt="2021-01-13T18:30:51.143" v="385" actId="1076"/>
        <pc:sldMkLst>
          <pc:docMk/>
          <pc:sldMk cId="3327375177" sldId="298"/>
        </pc:sldMkLst>
        <pc:spChg chg="mod">
          <ac:chgData name="ALEXANDRE" userId="734048d45b8f99b5" providerId="LiveId" clId="{3286CA38-BCB4-4B22-BF21-C49853EA3999}" dt="2021-01-13T18:29:06.151" v="319" actId="1076"/>
          <ac:spMkLst>
            <pc:docMk/>
            <pc:sldMk cId="3327375177" sldId="298"/>
            <ac:spMk id="2" creationId="{ED7F4164-B448-4D2A-B93E-DEC824A19124}"/>
          </ac:spMkLst>
        </pc:spChg>
        <pc:spChg chg="mod">
          <ac:chgData name="ALEXANDRE" userId="734048d45b8f99b5" providerId="LiveId" clId="{3286CA38-BCB4-4B22-BF21-C49853EA3999}" dt="2021-01-13T18:30:47.783" v="384" actId="1076"/>
          <ac:spMkLst>
            <pc:docMk/>
            <pc:sldMk cId="3327375177" sldId="298"/>
            <ac:spMk id="3" creationId="{F98C43E8-F160-4BCE-89D8-815C07EC2CE4}"/>
          </ac:spMkLst>
        </pc:spChg>
        <pc:spChg chg="add mod">
          <ac:chgData name="ALEXANDRE" userId="734048d45b8f99b5" providerId="LiveId" clId="{3286CA38-BCB4-4B22-BF21-C49853EA3999}" dt="2021-01-13T18:30:51.143" v="385" actId="1076"/>
          <ac:spMkLst>
            <pc:docMk/>
            <pc:sldMk cId="3327375177" sldId="298"/>
            <ac:spMk id="6" creationId="{E604A5C6-5FB9-4761-8B3A-783789AC1B1D}"/>
          </ac:spMkLst>
        </pc:spChg>
        <pc:picChg chg="add mod ord modCrop">
          <ac:chgData name="ALEXANDRE" userId="734048d45b8f99b5" providerId="LiveId" clId="{3286CA38-BCB4-4B22-BF21-C49853EA3999}" dt="2021-01-13T18:30:51.143" v="385" actId="1076"/>
          <ac:picMkLst>
            <pc:docMk/>
            <pc:sldMk cId="3327375177" sldId="298"/>
            <ac:picMk id="5" creationId="{55261BC1-5379-4742-B6FA-4F00FB6CB72D}"/>
          </ac:picMkLst>
        </pc:picChg>
      </pc:sldChg>
      <pc:sldChg chg="del">
        <pc:chgData name="ALEXANDRE" userId="734048d45b8f99b5" providerId="LiveId" clId="{3286CA38-BCB4-4B22-BF21-C49853EA3999}" dt="2021-01-13T18:21:20.854" v="148" actId="47"/>
        <pc:sldMkLst>
          <pc:docMk/>
          <pc:sldMk cId="3997604616" sldId="298"/>
        </pc:sldMkLst>
      </pc:sldChg>
      <pc:sldChg chg="addSp delSp modSp add mod">
        <pc:chgData name="ALEXANDRE" userId="734048d45b8f99b5" providerId="LiveId" clId="{3286CA38-BCB4-4B22-BF21-C49853EA3999}" dt="2021-01-13T18:55:44.510" v="517" actId="115"/>
        <pc:sldMkLst>
          <pc:docMk/>
          <pc:sldMk cId="2581444830" sldId="299"/>
        </pc:sldMkLst>
        <pc:spChg chg="mod">
          <ac:chgData name="ALEXANDRE" userId="734048d45b8f99b5" providerId="LiveId" clId="{3286CA38-BCB4-4B22-BF21-C49853EA3999}" dt="2021-01-13T18:42:17.163" v="515" actId="1076"/>
          <ac:spMkLst>
            <pc:docMk/>
            <pc:sldMk cId="2581444830" sldId="299"/>
            <ac:spMk id="2" creationId="{ED7F4164-B448-4D2A-B93E-DEC824A19124}"/>
          </ac:spMkLst>
        </pc:spChg>
        <pc:spChg chg="mod">
          <ac:chgData name="ALEXANDRE" userId="734048d45b8f99b5" providerId="LiveId" clId="{3286CA38-BCB4-4B22-BF21-C49853EA3999}" dt="2021-01-13T18:55:44.510" v="517" actId="115"/>
          <ac:spMkLst>
            <pc:docMk/>
            <pc:sldMk cId="2581444830" sldId="299"/>
            <ac:spMk id="3" creationId="{F98C43E8-F160-4BCE-89D8-815C07EC2CE4}"/>
          </ac:spMkLst>
        </pc:spChg>
        <pc:spChg chg="mod">
          <ac:chgData name="ALEXANDRE" userId="734048d45b8f99b5" providerId="LiveId" clId="{3286CA38-BCB4-4B22-BF21-C49853EA3999}" dt="2021-01-13T18:31:33.915" v="397" actId="1076"/>
          <ac:spMkLst>
            <pc:docMk/>
            <pc:sldMk cId="2581444830" sldId="299"/>
            <ac:spMk id="6" creationId="{E604A5C6-5FB9-4761-8B3A-783789AC1B1D}"/>
          </ac:spMkLst>
        </pc:spChg>
        <pc:picChg chg="del">
          <ac:chgData name="ALEXANDRE" userId="734048d45b8f99b5" providerId="LiveId" clId="{3286CA38-BCB4-4B22-BF21-C49853EA3999}" dt="2021-01-13T18:31:01.974" v="393" actId="478"/>
          <ac:picMkLst>
            <pc:docMk/>
            <pc:sldMk cId="2581444830" sldId="299"/>
            <ac:picMk id="5" creationId="{55261BC1-5379-4742-B6FA-4F00FB6CB72D}"/>
          </ac:picMkLst>
        </pc:picChg>
        <pc:picChg chg="add del mod ord">
          <ac:chgData name="ALEXANDRE" userId="734048d45b8f99b5" providerId="LiveId" clId="{3286CA38-BCB4-4B22-BF21-C49853EA3999}" dt="2021-01-13T18:34:11.668" v="417" actId="478"/>
          <ac:picMkLst>
            <pc:docMk/>
            <pc:sldMk cId="2581444830" sldId="299"/>
            <ac:picMk id="7" creationId="{6787AA21-C09C-4163-A793-71B3631AD422}"/>
          </ac:picMkLst>
        </pc:picChg>
        <pc:picChg chg="add mod">
          <ac:chgData name="ALEXANDRE" userId="734048d45b8f99b5" providerId="LiveId" clId="{3286CA38-BCB4-4B22-BF21-C49853EA3999}" dt="2021-01-13T18:34:15.634" v="419" actId="1076"/>
          <ac:picMkLst>
            <pc:docMk/>
            <pc:sldMk cId="2581444830" sldId="299"/>
            <ac:picMk id="9" creationId="{81C2EAED-F54C-4157-93D2-5E916C1BAADF}"/>
          </ac:picMkLst>
        </pc:picChg>
      </pc:sldChg>
      <pc:sldChg chg="del">
        <pc:chgData name="ALEXANDRE" userId="734048d45b8f99b5" providerId="LiveId" clId="{3286CA38-BCB4-4B22-BF21-C49853EA3999}" dt="2021-01-13T18:21:21.306" v="151" actId="47"/>
        <pc:sldMkLst>
          <pc:docMk/>
          <pc:sldMk cId="3860180113" sldId="299"/>
        </pc:sldMkLst>
      </pc:sldChg>
      <pc:sldChg chg="addSp delSp modSp add mod">
        <pc:chgData name="ALEXANDRE" userId="734048d45b8f99b5" providerId="LiveId" clId="{3286CA38-BCB4-4B22-BF21-C49853EA3999}" dt="2021-01-13T18:42:10.252" v="514" actId="115"/>
        <pc:sldMkLst>
          <pc:docMk/>
          <pc:sldMk cId="1079378485" sldId="300"/>
        </pc:sldMkLst>
        <pc:spChg chg="mod">
          <ac:chgData name="ALEXANDRE" userId="734048d45b8f99b5" providerId="LiveId" clId="{3286CA38-BCB4-4B22-BF21-C49853EA3999}" dt="2021-01-13T18:41:58.574" v="511" actId="1076"/>
          <ac:spMkLst>
            <pc:docMk/>
            <pc:sldMk cId="1079378485" sldId="300"/>
            <ac:spMk id="2" creationId="{ED7F4164-B448-4D2A-B93E-DEC824A19124}"/>
          </ac:spMkLst>
        </pc:spChg>
        <pc:spChg chg="mod">
          <ac:chgData name="ALEXANDRE" userId="734048d45b8f99b5" providerId="LiveId" clId="{3286CA38-BCB4-4B22-BF21-C49853EA3999}" dt="2021-01-13T18:42:10.252" v="514" actId="115"/>
          <ac:spMkLst>
            <pc:docMk/>
            <pc:sldMk cId="1079378485" sldId="300"/>
            <ac:spMk id="3" creationId="{F98C43E8-F160-4BCE-89D8-815C07EC2CE4}"/>
          </ac:spMkLst>
        </pc:spChg>
        <pc:spChg chg="mod">
          <ac:chgData name="ALEXANDRE" userId="734048d45b8f99b5" providerId="LiveId" clId="{3286CA38-BCB4-4B22-BF21-C49853EA3999}" dt="2021-01-13T18:41:11.116" v="491" actId="1076"/>
          <ac:spMkLst>
            <pc:docMk/>
            <pc:sldMk cId="1079378485" sldId="300"/>
            <ac:spMk id="6" creationId="{E604A5C6-5FB9-4761-8B3A-783789AC1B1D}"/>
          </ac:spMkLst>
        </pc:spChg>
        <pc:picChg chg="del">
          <ac:chgData name="ALEXANDRE" userId="734048d45b8f99b5" providerId="LiveId" clId="{3286CA38-BCB4-4B22-BF21-C49853EA3999}" dt="2021-01-13T18:40:49.213" v="477" actId="478"/>
          <ac:picMkLst>
            <pc:docMk/>
            <pc:sldMk cId="1079378485" sldId="300"/>
            <ac:picMk id="5" creationId="{55261BC1-5379-4742-B6FA-4F00FB6CB72D}"/>
          </ac:picMkLst>
        </pc:picChg>
        <pc:picChg chg="add mod ord">
          <ac:chgData name="ALEXANDRE" userId="734048d45b8f99b5" providerId="LiveId" clId="{3286CA38-BCB4-4B22-BF21-C49853EA3999}" dt="2021-01-13T18:41:07.938" v="490" actId="1076"/>
          <ac:picMkLst>
            <pc:docMk/>
            <pc:sldMk cId="1079378485" sldId="300"/>
            <ac:picMk id="7" creationId="{C6BD3E6C-008D-429A-B39D-C743B8B0D648}"/>
          </ac:picMkLst>
        </pc:picChg>
      </pc:sldChg>
      <pc:sldChg chg="del">
        <pc:chgData name="ALEXANDRE" userId="734048d45b8f99b5" providerId="LiveId" clId="{3286CA38-BCB4-4B22-BF21-C49853EA3999}" dt="2021-01-13T18:21:21.451" v="152" actId="47"/>
        <pc:sldMkLst>
          <pc:docMk/>
          <pc:sldMk cId="3369680942" sldId="300"/>
        </pc:sldMkLst>
      </pc:sldChg>
      <pc:sldChg chg="addSp modSp new mod">
        <pc:chgData name="ALEXANDRE" userId="734048d45b8f99b5" providerId="LiveId" clId="{3286CA38-BCB4-4B22-BF21-C49853EA3999}" dt="2021-01-13T18:59:40.854" v="607" actId="1076"/>
        <pc:sldMkLst>
          <pc:docMk/>
          <pc:sldMk cId="2659287604" sldId="301"/>
        </pc:sldMkLst>
        <pc:spChg chg="mod">
          <ac:chgData name="ALEXANDRE" userId="734048d45b8f99b5" providerId="LiveId" clId="{3286CA38-BCB4-4B22-BF21-C49853EA3999}" dt="2021-01-13T18:59:30.492" v="604" actId="1076"/>
          <ac:spMkLst>
            <pc:docMk/>
            <pc:sldMk cId="2659287604" sldId="301"/>
            <ac:spMk id="2" creationId="{18297A64-7304-49CA-941B-4A11D80C2CC9}"/>
          </ac:spMkLst>
        </pc:spChg>
        <pc:spChg chg="mod">
          <ac:chgData name="ALEXANDRE" userId="734048d45b8f99b5" providerId="LiveId" clId="{3286CA38-BCB4-4B22-BF21-C49853EA3999}" dt="2021-01-13T18:59:40.854" v="607" actId="1076"/>
          <ac:spMkLst>
            <pc:docMk/>
            <pc:sldMk cId="2659287604" sldId="301"/>
            <ac:spMk id="3" creationId="{344FD0ED-1F23-4760-87AF-5B4BFA48E426}"/>
          </ac:spMkLst>
        </pc:spChg>
        <pc:picChg chg="add mod">
          <ac:chgData name="ALEXANDRE" userId="734048d45b8f99b5" providerId="LiveId" clId="{3286CA38-BCB4-4B22-BF21-C49853EA3999}" dt="2021-01-13T18:59:19.352" v="602" actId="14100"/>
          <ac:picMkLst>
            <pc:docMk/>
            <pc:sldMk cId="2659287604" sldId="301"/>
            <ac:picMk id="5122" creationId="{13B1E01A-62C6-41B0-B098-BB136F002E81}"/>
          </ac:picMkLst>
        </pc:picChg>
      </pc:sldChg>
      <pc:sldChg chg="del">
        <pc:chgData name="ALEXANDRE" userId="734048d45b8f99b5" providerId="LiveId" clId="{3286CA38-BCB4-4B22-BF21-C49853EA3999}" dt="2021-01-13T18:21:21.159" v="150" actId="47"/>
        <pc:sldMkLst>
          <pc:docMk/>
          <pc:sldMk cId="2791660458" sldId="301"/>
        </pc:sldMkLst>
      </pc:sldChg>
      <pc:sldChg chg="addSp delSp modSp add mod setBg">
        <pc:chgData name="ALEXANDRE" userId="734048d45b8f99b5" providerId="LiveId" clId="{3286CA38-BCB4-4B22-BF21-C49853EA3999}" dt="2021-01-13T19:03:01.475" v="668" actId="113"/>
        <pc:sldMkLst>
          <pc:docMk/>
          <pc:sldMk cId="883758083" sldId="302"/>
        </pc:sldMkLst>
        <pc:spChg chg="mod">
          <ac:chgData name="ALEXANDRE" userId="734048d45b8f99b5" providerId="LiveId" clId="{3286CA38-BCB4-4B22-BF21-C49853EA3999}" dt="2021-01-13T19:02:05.801" v="651" actId="14100"/>
          <ac:spMkLst>
            <pc:docMk/>
            <pc:sldMk cId="883758083" sldId="302"/>
            <ac:spMk id="2" creationId="{18297A64-7304-49CA-941B-4A11D80C2CC9}"/>
          </ac:spMkLst>
        </pc:spChg>
        <pc:spChg chg="mod ord">
          <ac:chgData name="ALEXANDRE" userId="734048d45b8f99b5" providerId="LiveId" clId="{3286CA38-BCB4-4B22-BF21-C49853EA3999}" dt="2021-01-13T19:03:01.475" v="668" actId="113"/>
          <ac:spMkLst>
            <pc:docMk/>
            <pc:sldMk cId="883758083" sldId="302"/>
            <ac:spMk id="3" creationId="{344FD0ED-1F23-4760-87AF-5B4BFA48E426}"/>
          </ac:spMkLst>
        </pc:spChg>
        <pc:spChg chg="add">
          <ac:chgData name="ALEXANDRE" userId="734048d45b8f99b5" providerId="LiveId" clId="{3286CA38-BCB4-4B22-BF21-C49853EA3999}" dt="2021-01-13T19:01:52.508" v="647" actId="26606"/>
          <ac:spMkLst>
            <pc:docMk/>
            <pc:sldMk cId="883758083" sldId="302"/>
            <ac:spMk id="71" creationId="{AFA67CD3-AB4E-4A7A-BEB8-53C445D8C44E}"/>
          </ac:spMkLst>
        </pc:spChg>
        <pc:spChg chg="add">
          <ac:chgData name="ALEXANDRE" userId="734048d45b8f99b5" providerId="LiveId" clId="{3286CA38-BCB4-4B22-BF21-C49853EA3999}" dt="2021-01-13T19:01:52.508" v="647" actId="26606"/>
          <ac:spMkLst>
            <pc:docMk/>
            <pc:sldMk cId="883758083" sldId="302"/>
            <ac:spMk id="75" creationId="{339C8D78-A644-462F-B674-F440635E5353}"/>
          </ac:spMkLst>
        </pc:spChg>
        <pc:picChg chg="add">
          <ac:chgData name="ALEXANDRE" userId="734048d45b8f99b5" providerId="LiveId" clId="{3286CA38-BCB4-4B22-BF21-C49853EA3999}" dt="2021-01-13T19:01:52.508" v="647" actId="26606"/>
          <ac:picMkLst>
            <pc:docMk/>
            <pc:sldMk cId="883758083" sldId="302"/>
            <ac:picMk id="73" creationId="{07CF545F-9C2E-4446-97CD-AD92990C2B68}"/>
          </ac:picMkLst>
        </pc:picChg>
        <pc:picChg chg="del">
          <ac:chgData name="ALEXANDRE" userId="734048d45b8f99b5" providerId="LiveId" clId="{3286CA38-BCB4-4B22-BF21-C49853EA3999}" dt="2021-01-13T19:00:26.812" v="613" actId="478"/>
          <ac:picMkLst>
            <pc:docMk/>
            <pc:sldMk cId="883758083" sldId="302"/>
            <ac:picMk id="5122" creationId="{13B1E01A-62C6-41B0-B098-BB136F002E81}"/>
          </ac:picMkLst>
        </pc:picChg>
        <pc:picChg chg="add mod">
          <ac:chgData name="ALEXANDRE" userId="734048d45b8f99b5" providerId="LiveId" clId="{3286CA38-BCB4-4B22-BF21-C49853EA3999}" dt="2021-01-13T19:01:52.508" v="647" actId="26606"/>
          <ac:picMkLst>
            <pc:docMk/>
            <pc:sldMk cId="883758083" sldId="302"/>
            <ac:picMk id="6146" creationId="{3CF71A0D-F66C-448C-B251-E79ECEA76EB3}"/>
          </ac:picMkLst>
        </pc:picChg>
      </pc:sldChg>
      <pc:sldChg chg="del">
        <pc:chgData name="ALEXANDRE" userId="734048d45b8f99b5" providerId="LiveId" clId="{3286CA38-BCB4-4B22-BF21-C49853EA3999}" dt="2021-01-13T18:21:21.006" v="149" actId="47"/>
        <pc:sldMkLst>
          <pc:docMk/>
          <pc:sldMk cId="2850703988" sldId="302"/>
        </pc:sldMkLst>
      </pc:sldChg>
      <pc:sldChg chg="addSp delSp modSp new mod">
        <pc:chgData name="ALEXANDRE" userId="734048d45b8f99b5" providerId="LiveId" clId="{3286CA38-BCB4-4B22-BF21-C49853EA3999}" dt="2021-01-13T21:11:39.035" v="706" actId="20577"/>
        <pc:sldMkLst>
          <pc:docMk/>
          <pc:sldMk cId="3106559000" sldId="303"/>
        </pc:sldMkLst>
        <pc:spChg chg="mod">
          <ac:chgData name="ALEXANDRE" userId="734048d45b8f99b5" providerId="LiveId" clId="{3286CA38-BCB4-4B22-BF21-C49853EA3999}" dt="2021-01-13T21:11:25.587" v="703" actId="1076"/>
          <ac:spMkLst>
            <pc:docMk/>
            <pc:sldMk cId="3106559000" sldId="303"/>
            <ac:spMk id="2" creationId="{196293B4-AEEC-471F-B694-6021E7C1143A}"/>
          </ac:spMkLst>
        </pc:spChg>
        <pc:spChg chg="del mod">
          <ac:chgData name="ALEXANDRE" userId="734048d45b8f99b5" providerId="LiveId" clId="{3286CA38-BCB4-4B22-BF21-C49853EA3999}" dt="2021-01-13T21:09:27.173" v="695" actId="478"/>
          <ac:spMkLst>
            <pc:docMk/>
            <pc:sldMk cId="3106559000" sldId="303"/>
            <ac:spMk id="3" creationId="{6C72F1F8-4CA2-4F9D-9A1C-79CC4D40D38F}"/>
          </ac:spMkLst>
        </pc:spChg>
        <pc:spChg chg="add del mod">
          <ac:chgData name="ALEXANDRE" userId="734048d45b8f99b5" providerId="LiveId" clId="{3286CA38-BCB4-4B22-BF21-C49853EA3999}" dt="2021-01-13T21:11:39.035" v="706" actId="20577"/>
          <ac:spMkLst>
            <pc:docMk/>
            <pc:sldMk cId="3106559000" sldId="303"/>
            <ac:spMk id="5" creationId="{EF9ABEAE-3377-439A-BB8E-BE3527E4A6EC}"/>
          </ac:spMkLst>
        </pc:spChg>
        <pc:picChg chg="add mod">
          <ac:chgData name="ALEXANDRE" userId="734048d45b8f99b5" providerId="LiveId" clId="{3286CA38-BCB4-4B22-BF21-C49853EA3999}" dt="2021-01-13T21:09:57.476" v="700" actId="1076"/>
          <ac:picMkLst>
            <pc:docMk/>
            <pc:sldMk cId="3106559000" sldId="303"/>
            <ac:picMk id="7170" creationId="{0A6A0EEF-A5CE-4BFD-A224-4CCB8C6F87F9}"/>
          </ac:picMkLst>
        </pc:picChg>
      </pc:sldChg>
      <pc:sldChg chg="del">
        <pc:chgData name="ALEXANDRE" userId="734048d45b8f99b5" providerId="LiveId" clId="{3286CA38-BCB4-4B22-BF21-C49853EA3999}" dt="2021-01-13T18:21:22.044" v="155" actId="47"/>
        <pc:sldMkLst>
          <pc:docMk/>
          <pc:sldMk cId="4244258750" sldId="303"/>
        </pc:sldMkLst>
      </pc:sldChg>
      <pc:sldChg chg="addSp delSp modSp add mod">
        <pc:chgData name="ALEXANDRE" userId="734048d45b8f99b5" providerId="LiveId" clId="{3286CA38-BCB4-4B22-BF21-C49853EA3999}" dt="2021-01-13T21:22:44.336" v="897" actId="20577"/>
        <pc:sldMkLst>
          <pc:docMk/>
          <pc:sldMk cId="1180377996" sldId="304"/>
        </pc:sldMkLst>
        <pc:spChg chg="mod">
          <ac:chgData name="ALEXANDRE" userId="734048d45b8f99b5" providerId="LiveId" clId="{3286CA38-BCB4-4B22-BF21-C49853EA3999}" dt="2021-01-13T21:12:34.684" v="711" actId="20577"/>
          <ac:spMkLst>
            <pc:docMk/>
            <pc:sldMk cId="1180377996" sldId="304"/>
            <ac:spMk id="2" creationId="{196293B4-AEEC-471F-B694-6021E7C1143A}"/>
          </ac:spMkLst>
        </pc:spChg>
        <pc:spChg chg="mod">
          <ac:chgData name="ALEXANDRE" userId="734048d45b8f99b5" providerId="LiveId" clId="{3286CA38-BCB4-4B22-BF21-C49853EA3999}" dt="2021-01-13T21:22:44.336" v="897" actId="20577"/>
          <ac:spMkLst>
            <pc:docMk/>
            <pc:sldMk cId="1180377996" sldId="304"/>
            <ac:spMk id="5" creationId="{EF9ABEAE-3377-439A-BB8E-BE3527E4A6EC}"/>
          </ac:spMkLst>
        </pc:spChg>
        <pc:picChg chg="del">
          <ac:chgData name="ALEXANDRE" userId="734048d45b8f99b5" providerId="LiveId" clId="{3286CA38-BCB4-4B22-BF21-C49853EA3999}" dt="2021-01-13T21:12:41.874" v="713" actId="478"/>
          <ac:picMkLst>
            <pc:docMk/>
            <pc:sldMk cId="1180377996" sldId="304"/>
            <ac:picMk id="7170" creationId="{0A6A0EEF-A5CE-4BFD-A224-4CCB8C6F87F9}"/>
          </ac:picMkLst>
        </pc:picChg>
        <pc:picChg chg="add mod">
          <ac:chgData name="ALEXANDRE" userId="734048d45b8f99b5" providerId="LiveId" clId="{3286CA38-BCB4-4B22-BF21-C49853EA3999}" dt="2021-01-13T21:13:01.497" v="720" actId="1076"/>
          <ac:picMkLst>
            <pc:docMk/>
            <pc:sldMk cId="1180377996" sldId="304"/>
            <ac:picMk id="8194" creationId="{5D1DF90D-27C1-4CD1-BA80-DCEF1D107011}"/>
          </ac:picMkLst>
        </pc:picChg>
      </pc:sldChg>
      <pc:sldChg chg="addSp delSp add del">
        <pc:chgData name="ALEXANDRE" userId="734048d45b8f99b5" providerId="LiveId" clId="{3286CA38-BCB4-4B22-BF21-C49853EA3999}" dt="2021-01-13T21:14:34.717" v="728" actId="2890"/>
        <pc:sldMkLst>
          <pc:docMk/>
          <pc:sldMk cId="1360094021" sldId="305"/>
        </pc:sldMkLst>
        <pc:picChg chg="add del">
          <ac:chgData name="ALEXANDRE" userId="734048d45b8f99b5" providerId="LiveId" clId="{3286CA38-BCB4-4B22-BF21-C49853EA3999}" dt="2021-01-13T21:14:33.696" v="727" actId="478"/>
          <ac:picMkLst>
            <pc:docMk/>
            <pc:sldMk cId="1360094021" sldId="305"/>
            <ac:picMk id="7170" creationId="{0A6A0EEF-A5CE-4BFD-A224-4CCB8C6F87F9}"/>
          </ac:picMkLst>
        </pc:picChg>
      </pc:sldChg>
      <pc:sldChg chg="addSp delSp modSp add mod">
        <pc:chgData name="ALEXANDRE" userId="734048d45b8f99b5" providerId="LiveId" clId="{3286CA38-BCB4-4B22-BF21-C49853EA3999}" dt="2021-01-13T21:21:14.741" v="868" actId="1076"/>
        <pc:sldMkLst>
          <pc:docMk/>
          <pc:sldMk cId="2584431650" sldId="305"/>
        </pc:sldMkLst>
        <pc:spChg chg="mod">
          <ac:chgData name="ALEXANDRE" userId="734048d45b8f99b5" providerId="LiveId" clId="{3286CA38-BCB4-4B22-BF21-C49853EA3999}" dt="2021-01-13T21:21:14.741" v="868" actId="1076"/>
          <ac:spMkLst>
            <pc:docMk/>
            <pc:sldMk cId="2584431650" sldId="305"/>
            <ac:spMk id="2" creationId="{196293B4-AEEC-471F-B694-6021E7C1143A}"/>
          </ac:spMkLst>
        </pc:spChg>
        <pc:spChg chg="mod">
          <ac:chgData name="ALEXANDRE" userId="734048d45b8f99b5" providerId="LiveId" clId="{3286CA38-BCB4-4B22-BF21-C49853EA3999}" dt="2021-01-13T21:21:11.705" v="867" actId="1076"/>
          <ac:spMkLst>
            <pc:docMk/>
            <pc:sldMk cId="2584431650" sldId="305"/>
            <ac:spMk id="5" creationId="{EF9ABEAE-3377-439A-BB8E-BE3527E4A6EC}"/>
          </ac:spMkLst>
        </pc:spChg>
        <pc:picChg chg="del">
          <ac:chgData name="ALEXANDRE" userId="734048d45b8f99b5" providerId="LiveId" clId="{3286CA38-BCB4-4B22-BF21-C49853EA3999}" dt="2021-01-13T21:15:55.158" v="746" actId="478"/>
          <ac:picMkLst>
            <pc:docMk/>
            <pc:sldMk cId="2584431650" sldId="305"/>
            <ac:picMk id="8194" creationId="{5D1DF90D-27C1-4CD1-BA80-DCEF1D107011}"/>
          </ac:picMkLst>
        </pc:picChg>
        <pc:picChg chg="add mod">
          <ac:chgData name="ALEXANDRE" userId="734048d45b8f99b5" providerId="LiveId" clId="{3286CA38-BCB4-4B22-BF21-C49853EA3999}" dt="2021-01-13T21:21:06.663" v="866" actId="1076"/>
          <ac:picMkLst>
            <pc:docMk/>
            <pc:sldMk cId="2584431650" sldId="305"/>
            <ac:picMk id="9218" creationId="{B104673E-DFD9-432D-B94E-91E38EA51ADA}"/>
          </ac:picMkLst>
        </pc:picChg>
      </pc:sldChg>
      <pc:sldChg chg="addSp delSp modSp add mod">
        <pc:chgData name="ALEXANDRE" userId="734048d45b8f99b5" providerId="LiveId" clId="{3286CA38-BCB4-4B22-BF21-C49853EA3999}" dt="2021-01-13T21:18:06.903" v="756" actId="1076"/>
        <pc:sldMkLst>
          <pc:docMk/>
          <pc:sldMk cId="1287830264" sldId="306"/>
        </pc:sldMkLst>
        <pc:spChg chg="mod">
          <ac:chgData name="ALEXANDRE" userId="734048d45b8f99b5" providerId="LiveId" clId="{3286CA38-BCB4-4B22-BF21-C49853EA3999}" dt="2021-01-13T21:17:48.935" v="753" actId="115"/>
          <ac:spMkLst>
            <pc:docMk/>
            <pc:sldMk cId="1287830264" sldId="306"/>
            <ac:spMk id="5" creationId="{EF9ABEAE-3377-439A-BB8E-BE3527E4A6EC}"/>
          </ac:spMkLst>
        </pc:spChg>
        <pc:picChg chg="add mod">
          <ac:chgData name="ALEXANDRE" userId="734048d45b8f99b5" providerId="LiveId" clId="{3286CA38-BCB4-4B22-BF21-C49853EA3999}" dt="2021-01-13T21:18:06.903" v="756" actId="1076"/>
          <ac:picMkLst>
            <pc:docMk/>
            <pc:sldMk cId="1287830264" sldId="306"/>
            <ac:picMk id="4" creationId="{BE47E232-3C1D-4C23-9E0A-DCBE1F6E0092}"/>
          </ac:picMkLst>
        </pc:picChg>
        <pc:picChg chg="del">
          <ac:chgData name="ALEXANDRE" userId="734048d45b8f99b5" providerId="LiveId" clId="{3286CA38-BCB4-4B22-BF21-C49853EA3999}" dt="2021-01-13T21:17:50.543" v="754" actId="478"/>
          <ac:picMkLst>
            <pc:docMk/>
            <pc:sldMk cId="1287830264" sldId="306"/>
            <ac:picMk id="7170" creationId="{0A6A0EEF-A5CE-4BFD-A224-4CCB8C6F87F9}"/>
          </ac:picMkLst>
        </pc:picChg>
      </pc:sldChg>
      <pc:sldChg chg="del">
        <pc:chgData name="ALEXANDRE" userId="734048d45b8f99b5" providerId="LiveId" clId="{3286CA38-BCB4-4B22-BF21-C49853EA3999}" dt="2021-01-13T18:21:31.286" v="178" actId="47"/>
        <pc:sldMkLst>
          <pc:docMk/>
          <pc:sldMk cId="3552189049" sldId="306"/>
        </pc:sldMkLst>
      </pc:sldChg>
      <pc:sldChg chg="addSp delSp modSp add mod">
        <pc:chgData name="ALEXANDRE" userId="734048d45b8f99b5" providerId="LiveId" clId="{3286CA38-BCB4-4B22-BF21-C49853EA3999}" dt="2021-01-13T21:23:03.147" v="919" actId="1076"/>
        <pc:sldMkLst>
          <pc:docMk/>
          <pc:sldMk cId="1066439315" sldId="307"/>
        </pc:sldMkLst>
        <pc:spChg chg="del mod">
          <ac:chgData name="ALEXANDRE" userId="734048d45b8f99b5" providerId="LiveId" clId="{3286CA38-BCB4-4B22-BF21-C49853EA3999}" dt="2021-01-13T21:19:17.539" v="816" actId="478"/>
          <ac:spMkLst>
            <pc:docMk/>
            <pc:sldMk cId="1066439315" sldId="307"/>
            <ac:spMk id="5" creationId="{EF9ABEAE-3377-439A-BB8E-BE3527E4A6EC}"/>
          </ac:spMkLst>
        </pc:spChg>
        <pc:spChg chg="add del mod">
          <ac:chgData name="ALEXANDRE" userId="734048d45b8f99b5" providerId="LiveId" clId="{3286CA38-BCB4-4B22-BF21-C49853EA3999}" dt="2021-01-13T21:19:20.996" v="817" actId="478"/>
          <ac:spMkLst>
            <pc:docMk/>
            <pc:sldMk cId="1066439315" sldId="307"/>
            <ac:spMk id="7" creationId="{0165E78B-8CF6-4EA9-B474-DD13FB124895}"/>
          </ac:spMkLst>
        </pc:spChg>
        <pc:spChg chg="add mod">
          <ac:chgData name="ALEXANDRE" userId="734048d45b8f99b5" providerId="LiveId" clId="{3286CA38-BCB4-4B22-BF21-C49853EA3999}" dt="2021-01-13T21:23:03.147" v="919" actId="1076"/>
          <ac:spMkLst>
            <pc:docMk/>
            <pc:sldMk cId="1066439315" sldId="307"/>
            <ac:spMk id="8" creationId="{D31CF593-0800-40E6-A68F-BA23E68ED799}"/>
          </ac:spMkLst>
        </pc:spChg>
        <pc:spChg chg="add mod">
          <ac:chgData name="ALEXANDRE" userId="734048d45b8f99b5" providerId="LiveId" clId="{3286CA38-BCB4-4B22-BF21-C49853EA3999}" dt="2021-01-13T21:23:01.482" v="918" actId="1076"/>
          <ac:spMkLst>
            <pc:docMk/>
            <pc:sldMk cId="1066439315" sldId="307"/>
            <ac:spMk id="12" creationId="{F065E2B1-0283-4E9C-B5E8-D66E09392572}"/>
          </ac:spMkLst>
        </pc:spChg>
        <pc:picChg chg="add mod">
          <ac:chgData name="ALEXANDRE" userId="734048d45b8f99b5" providerId="LiveId" clId="{3286CA38-BCB4-4B22-BF21-C49853EA3999}" dt="2021-01-13T21:22:30.291" v="875" actId="1076"/>
          <ac:picMkLst>
            <pc:docMk/>
            <pc:sldMk cId="1066439315" sldId="307"/>
            <ac:picMk id="4" creationId="{C139B706-F1DE-4698-AD7B-B7A8ADAC180C}"/>
          </ac:picMkLst>
        </pc:picChg>
        <pc:picChg chg="add mod">
          <ac:chgData name="ALEXANDRE" userId="734048d45b8f99b5" providerId="LiveId" clId="{3286CA38-BCB4-4B22-BF21-C49853EA3999}" dt="2021-01-13T21:22:50.084" v="898" actId="1076"/>
          <ac:picMkLst>
            <pc:docMk/>
            <pc:sldMk cId="1066439315" sldId="307"/>
            <ac:picMk id="10" creationId="{9FF27AB8-A94B-4761-B297-0FCD0AEC6001}"/>
          </ac:picMkLst>
        </pc:picChg>
        <pc:picChg chg="del">
          <ac:chgData name="ALEXANDRE" userId="734048d45b8f99b5" providerId="LiveId" clId="{3286CA38-BCB4-4B22-BF21-C49853EA3999}" dt="2021-01-13T21:18:42.816" v="758" actId="478"/>
          <ac:picMkLst>
            <pc:docMk/>
            <pc:sldMk cId="1066439315" sldId="307"/>
            <ac:picMk id="8194" creationId="{5D1DF90D-27C1-4CD1-BA80-DCEF1D107011}"/>
          </ac:picMkLst>
        </pc:picChg>
      </pc:sldChg>
      <pc:sldChg chg="del">
        <pc:chgData name="ALEXANDRE" userId="734048d45b8f99b5" providerId="LiveId" clId="{3286CA38-BCB4-4B22-BF21-C49853EA3999}" dt="2021-01-13T18:21:21.957" v="153" actId="47"/>
        <pc:sldMkLst>
          <pc:docMk/>
          <pc:sldMk cId="1325541290" sldId="307"/>
        </pc:sldMkLst>
      </pc:sldChg>
      <pc:sldChg chg="del">
        <pc:chgData name="ALEXANDRE" userId="734048d45b8f99b5" providerId="LiveId" clId="{3286CA38-BCB4-4B22-BF21-C49853EA3999}" dt="2021-01-13T18:21:22.338" v="164" actId="47"/>
        <pc:sldMkLst>
          <pc:docMk/>
          <pc:sldMk cId="37314596" sldId="308"/>
        </pc:sldMkLst>
      </pc:sldChg>
      <pc:sldChg chg="addSp delSp modSp add mod">
        <pc:chgData name="ALEXANDRE" userId="734048d45b8f99b5" providerId="LiveId" clId="{3286CA38-BCB4-4B22-BF21-C49853EA3999}" dt="2021-01-13T21:25:46.152" v="963" actId="33524"/>
        <pc:sldMkLst>
          <pc:docMk/>
          <pc:sldMk cId="1771374578" sldId="308"/>
        </pc:sldMkLst>
        <pc:spChg chg="mod ord">
          <ac:chgData name="ALEXANDRE" userId="734048d45b8f99b5" providerId="LiveId" clId="{3286CA38-BCB4-4B22-BF21-C49853EA3999}" dt="2021-01-13T21:24:46.007" v="952" actId="166"/>
          <ac:spMkLst>
            <pc:docMk/>
            <pc:sldMk cId="1771374578" sldId="308"/>
            <ac:spMk id="2" creationId="{196293B4-AEEC-471F-B694-6021E7C1143A}"/>
          </ac:spMkLst>
        </pc:spChg>
        <pc:spChg chg="mod">
          <ac:chgData name="ALEXANDRE" userId="734048d45b8f99b5" providerId="LiveId" clId="{3286CA38-BCB4-4B22-BF21-C49853EA3999}" dt="2021-01-13T21:25:46.152" v="963" actId="33524"/>
          <ac:spMkLst>
            <pc:docMk/>
            <pc:sldMk cId="1771374578" sldId="308"/>
            <ac:spMk id="5" creationId="{EF9ABEAE-3377-439A-BB8E-BE3527E4A6EC}"/>
          </ac:spMkLst>
        </pc:spChg>
        <pc:picChg chg="add mod">
          <ac:chgData name="ALEXANDRE" userId="734048d45b8f99b5" providerId="LiveId" clId="{3286CA38-BCB4-4B22-BF21-C49853EA3999}" dt="2021-01-13T21:25:02.072" v="955" actId="1076"/>
          <ac:picMkLst>
            <pc:docMk/>
            <pc:sldMk cId="1771374578" sldId="308"/>
            <ac:picMk id="4" creationId="{E6606997-F7D2-4B56-8904-A1D5EF5DC1E2}"/>
          </ac:picMkLst>
        </pc:picChg>
        <pc:picChg chg="del">
          <ac:chgData name="ALEXANDRE" userId="734048d45b8f99b5" providerId="LiveId" clId="{3286CA38-BCB4-4B22-BF21-C49853EA3999}" dt="2021-01-13T21:23:51.950" v="924" actId="478"/>
          <ac:picMkLst>
            <pc:docMk/>
            <pc:sldMk cId="1771374578" sldId="308"/>
            <ac:picMk id="9218" creationId="{B104673E-DFD9-432D-B94E-91E38EA51ADA}"/>
          </ac:picMkLst>
        </pc:picChg>
      </pc:sldChg>
      <pc:sldChg chg="del">
        <pc:chgData name="ALEXANDRE" userId="734048d45b8f99b5" providerId="LiveId" clId="{3286CA38-BCB4-4B22-BF21-C49853EA3999}" dt="2021-01-13T18:21:22.760" v="166" actId="47"/>
        <pc:sldMkLst>
          <pc:docMk/>
          <pc:sldMk cId="332991635" sldId="309"/>
        </pc:sldMkLst>
      </pc:sldChg>
      <pc:sldChg chg="addSp delSp modSp add mod">
        <pc:chgData name="ALEXANDRE" userId="734048d45b8f99b5" providerId="LiveId" clId="{3286CA38-BCB4-4B22-BF21-C49853EA3999}" dt="2021-01-13T21:28:43.314" v="998" actId="1076"/>
        <pc:sldMkLst>
          <pc:docMk/>
          <pc:sldMk cId="336970109" sldId="309"/>
        </pc:sldMkLst>
        <pc:spChg chg="mod">
          <ac:chgData name="ALEXANDRE" userId="734048d45b8f99b5" providerId="LiveId" clId="{3286CA38-BCB4-4B22-BF21-C49853EA3999}" dt="2021-01-13T21:28:18.716" v="992" actId="20577"/>
          <ac:spMkLst>
            <pc:docMk/>
            <pc:sldMk cId="336970109" sldId="309"/>
            <ac:spMk id="2" creationId="{196293B4-AEEC-471F-B694-6021E7C1143A}"/>
          </ac:spMkLst>
        </pc:spChg>
        <pc:spChg chg="mod">
          <ac:chgData name="ALEXANDRE" userId="734048d45b8f99b5" providerId="LiveId" clId="{3286CA38-BCB4-4B22-BF21-C49853EA3999}" dt="2021-01-13T21:28:34.264" v="997" actId="113"/>
          <ac:spMkLst>
            <pc:docMk/>
            <pc:sldMk cId="336970109" sldId="309"/>
            <ac:spMk id="5" creationId="{EF9ABEAE-3377-439A-BB8E-BE3527E4A6EC}"/>
          </ac:spMkLst>
        </pc:spChg>
        <pc:picChg chg="del">
          <ac:chgData name="ALEXANDRE" userId="734048d45b8f99b5" providerId="LiveId" clId="{3286CA38-BCB4-4B22-BF21-C49853EA3999}" dt="2021-01-13T21:26:43.329" v="966" actId="478"/>
          <ac:picMkLst>
            <pc:docMk/>
            <pc:sldMk cId="336970109" sldId="309"/>
            <ac:picMk id="4" creationId="{E6606997-F7D2-4B56-8904-A1D5EF5DC1E2}"/>
          </ac:picMkLst>
        </pc:picChg>
        <pc:picChg chg="add mod">
          <ac:chgData name="ALEXANDRE" userId="734048d45b8f99b5" providerId="LiveId" clId="{3286CA38-BCB4-4B22-BF21-C49853EA3999}" dt="2021-01-13T21:28:43.314" v="998" actId="1076"/>
          <ac:picMkLst>
            <pc:docMk/>
            <pc:sldMk cId="336970109" sldId="309"/>
            <ac:picMk id="10242" creationId="{CD99110C-D60D-4463-B4DD-C7E357E2E513}"/>
          </ac:picMkLst>
        </pc:picChg>
      </pc:sldChg>
      <pc:sldChg chg="del">
        <pc:chgData name="ALEXANDRE" userId="734048d45b8f99b5" providerId="LiveId" clId="{3286CA38-BCB4-4B22-BF21-C49853EA3999}" dt="2021-01-13T18:21:22.781" v="167" actId="47"/>
        <pc:sldMkLst>
          <pc:docMk/>
          <pc:sldMk cId="2641329674" sldId="310"/>
        </pc:sldMkLst>
      </pc:sldChg>
      <pc:sldChg chg="addSp delSp modSp add mod">
        <pc:chgData name="ALEXANDRE" userId="734048d45b8f99b5" providerId="LiveId" clId="{3286CA38-BCB4-4B22-BF21-C49853EA3999}" dt="2021-01-13T21:33:09.115" v="1050" actId="20577"/>
        <pc:sldMkLst>
          <pc:docMk/>
          <pc:sldMk cId="4267671462" sldId="310"/>
        </pc:sldMkLst>
        <pc:spChg chg="mod">
          <ac:chgData name="ALEXANDRE" userId="734048d45b8f99b5" providerId="LiveId" clId="{3286CA38-BCB4-4B22-BF21-C49853EA3999}" dt="2021-01-13T21:31:58.259" v="1028" actId="1076"/>
          <ac:spMkLst>
            <pc:docMk/>
            <pc:sldMk cId="4267671462" sldId="310"/>
            <ac:spMk id="2" creationId="{196293B4-AEEC-471F-B694-6021E7C1143A}"/>
          </ac:spMkLst>
        </pc:spChg>
        <pc:spChg chg="mod">
          <ac:chgData name="ALEXANDRE" userId="734048d45b8f99b5" providerId="LiveId" clId="{3286CA38-BCB4-4B22-BF21-C49853EA3999}" dt="2021-01-13T21:33:09.115" v="1050" actId="20577"/>
          <ac:spMkLst>
            <pc:docMk/>
            <pc:sldMk cId="4267671462" sldId="310"/>
            <ac:spMk id="5" creationId="{EF9ABEAE-3377-439A-BB8E-BE3527E4A6EC}"/>
          </ac:spMkLst>
        </pc:spChg>
        <pc:picChg chg="add mod ord">
          <ac:chgData name="ALEXANDRE" userId="734048d45b8f99b5" providerId="LiveId" clId="{3286CA38-BCB4-4B22-BF21-C49853EA3999}" dt="2021-01-13T21:32:08.571" v="1032" actId="1076"/>
          <ac:picMkLst>
            <pc:docMk/>
            <pc:sldMk cId="4267671462" sldId="310"/>
            <ac:picMk id="4" creationId="{37ADEED0-CB78-4159-B46F-6703E6BA5F4C}"/>
          </ac:picMkLst>
        </pc:picChg>
        <pc:picChg chg="del">
          <ac:chgData name="ALEXANDRE" userId="734048d45b8f99b5" providerId="LiveId" clId="{3286CA38-BCB4-4B22-BF21-C49853EA3999}" dt="2021-01-13T21:29:31.163" v="1012" actId="478"/>
          <ac:picMkLst>
            <pc:docMk/>
            <pc:sldMk cId="4267671462" sldId="310"/>
            <ac:picMk id="10242" creationId="{CD99110C-D60D-4463-B4DD-C7E357E2E513}"/>
          </ac:picMkLst>
        </pc:picChg>
        <pc:picChg chg="add del mod">
          <ac:chgData name="ALEXANDRE" userId="734048d45b8f99b5" providerId="LiveId" clId="{3286CA38-BCB4-4B22-BF21-C49853EA3999}" dt="2021-01-13T21:31:38.016" v="1019" actId="478"/>
          <ac:picMkLst>
            <pc:docMk/>
            <pc:sldMk cId="4267671462" sldId="310"/>
            <ac:picMk id="11266" creationId="{908AC3A9-DBFC-4B0D-BDDA-802D6CFC3A65}"/>
          </ac:picMkLst>
        </pc:picChg>
      </pc:sldChg>
      <pc:sldChg chg="del">
        <pc:chgData name="ALEXANDRE" userId="734048d45b8f99b5" providerId="LiveId" clId="{3286CA38-BCB4-4B22-BF21-C49853EA3999}" dt="2021-01-13T18:21:22.790" v="168" actId="47"/>
        <pc:sldMkLst>
          <pc:docMk/>
          <pc:sldMk cId="2708515654" sldId="311"/>
        </pc:sldMkLst>
      </pc:sldChg>
      <pc:sldChg chg="addSp delSp modSp add mod">
        <pc:chgData name="ALEXANDRE" userId="734048d45b8f99b5" providerId="LiveId" clId="{3286CA38-BCB4-4B22-BF21-C49853EA3999}" dt="2021-01-13T21:35:14.815" v="1083" actId="1076"/>
        <pc:sldMkLst>
          <pc:docMk/>
          <pc:sldMk cId="4081769783" sldId="311"/>
        </pc:sldMkLst>
        <pc:spChg chg="mod">
          <ac:chgData name="ALEXANDRE" userId="734048d45b8f99b5" providerId="LiveId" clId="{3286CA38-BCB4-4B22-BF21-C49853EA3999}" dt="2021-01-13T21:34:45.263" v="1078" actId="207"/>
          <ac:spMkLst>
            <pc:docMk/>
            <pc:sldMk cId="4081769783" sldId="311"/>
            <ac:spMk id="5" creationId="{EF9ABEAE-3377-439A-BB8E-BE3527E4A6EC}"/>
          </ac:spMkLst>
        </pc:spChg>
        <pc:picChg chg="del">
          <ac:chgData name="ALEXANDRE" userId="734048d45b8f99b5" providerId="LiveId" clId="{3286CA38-BCB4-4B22-BF21-C49853EA3999}" dt="2021-01-13T21:34:46.347" v="1079" actId="478"/>
          <ac:picMkLst>
            <pc:docMk/>
            <pc:sldMk cId="4081769783" sldId="311"/>
            <ac:picMk id="4" creationId="{37ADEED0-CB78-4159-B46F-6703E6BA5F4C}"/>
          </ac:picMkLst>
        </pc:picChg>
        <pc:picChg chg="add mod">
          <ac:chgData name="ALEXANDRE" userId="734048d45b8f99b5" providerId="LiveId" clId="{3286CA38-BCB4-4B22-BF21-C49853EA3999}" dt="2021-01-13T21:35:14.815" v="1083" actId="1076"/>
          <ac:picMkLst>
            <pc:docMk/>
            <pc:sldMk cId="4081769783" sldId="311"/>
            <ac:picMk id="6" creationId="{7981973E-9FDE-47DD-830A-B5E5A310B740}"/>
          </ac:picMkLst>
        </pc:picChg>
      </pc:sldChg>
      <pc:sldChg chg="del">
        <pc:chgData name="ALEXANDRE" userId="734048d45b8f99b5" providerId="LiveId" clId="{3286CA38-BCB4-4B22-BF21-C49853EA3999}" dt="2021-01-13T18:21:22.991" v="169" actId="47"/>
        <pc:sldMkLst>
          <pc:docMk/>
          <pc:sldMk cId="1025639043" sldId="312"/>
        </pc:sldMkLst>
      </pc:sldChg>
      <pc:sldChg chg="addSp delSp modSp add mod">
        <pc:chgData name="ALEXANDRE" userId="734048d45b8f99b5" providerId="LiveId" clId="{3286CA38-BCB4-4B22-BF21-C49853EA3999}" dt="2021-01-13T21:47:01.225" v="1219" actId="1076"/>
        <pc:sldMkLst>
          <pc:docMk/>
          <pc:sldMk cId="3619338744" sldId="312"/>
        </pc:sldMkLst>
        <pc:spChg chg="mod">
          <ac:chgData name="ALEXANDRE" userId="734048d45b8f99b5" providerId="LiveId" clId="{3286CA38-BCB4-4B22-BF21-C49853EA3999}" dt="2021-01-13T21:47:01.225" v="1219" actId="1076"/>
          <ac:spMkLst>
            <pc:docMk/>
            <pc:sldMk cId="3619338744" sldId="312"/>
            <ac:spMk id="2" creationId="{196293B4-AEEC-471F-B694-6021E7C1143A}"/>
          </ac:spMkLst>
        </pc:spChg>
        <pc:spChg chg="mod">
          <ac:chgData name="ALEXANDRE" userId="734048d45b8f99b5" providerId="LiveId" clId="{3286CA38-BCB4-4B22-BF21-C49853EA3999}" dt="2021-01-13T21:46:59.296" v="1218" actId="14100"/>
          <ac:spMkLst>
            <pc:docMk/>
            <pc:sldMk cId="3619338744" sldId="312"/>
            <ac:spMk id="5" creationId="{EF9ABEAE-3377-439A-BB8E-BE3527E4A6EC}"/>
          </ac:spMkLst>
        </pc:spChg>
        <pc:picChg chg="add del mod">
          <ac:chgData name="ALEXANDRE" userId="734048d45b8f99b5" providerId="LiveId" clId="{3286CA38-BCB4-4B22-BF21-C49853EA3999}" dt="2021-01-13T21:38:40.268" v="1156" actId="478"/>
          <ac:picMkLst>
            <pc:docMk/>
            <pc:sldMk cId="3619338744" sldId="312"/>
            <ac:picMk id="4" creationId="{6384A50F-3F13-4837-8CE9-2B2220B329E4}"/>
          </ac:picMkLst>
        </pc:picChg>
        <pc:picChg chg="del">
          <ac:chgData name="ALEXANDRE" userId="734048d45b8f99b5" providerId="LiveId" clId="{3286CA38-BCB4-4B22-BF21-C49853EA3999}" dt="2021-01-13T21:36:06.474" v="1110" actId="478"/>
          <ac:picMkLst>
            <pc:docMk/>
            <pc:sldMk cId="3619338744" sldId="312"/>
            <ac:picMk id="6" creationId="{7981973E-9FDE-47DD-830A-B5E5A310B740}"/>
          </ac:picMkLst>
        </pc:picChg>
      </pc:sldChg>
      <pc:sldChg chg="modSp add del mod modClrScheme chgLayout">
        <pc:chgData name="ALEXANDRE" userId="734048d45b8f99b5" providerId="LiveId" clId="{3286CA38-BCB4-4B22-BF21-C49853EA3999}" dt="2021-01-13T21:49:17.096" v="1230" actId="47"/>
        <pc:sldMkLst>
          <pc:docMk/>
          <pc:sldMk cId="560003271" sldId="313"/>
        </pc:sldMkLst>
        <pc:spChg chg="mod ord">
          <ac:chgData name="ALEXANDRE" userId="734048d45b8f99b5" providerId="LiveId" clId="{3286CA38-BCB4-4B22-BF21-C49853EA3999}" dt="2021-01-13T21:49:09.727" v="1228" actId="21"/>
          <ac:spMkLst>
            <pc:docMk/>
            <pc:sldMk cId="560003271" sldId="313"/>
            <ac:spMk id="2" creationId="{196293B4-AEEC-471F-B694-6021E7C1143A}"/>
          </ac:spMkLst>
        </pc:spChg>
        <pc:spChg chg="mod ord">
          <ac:chgData name="ALEXANDRE" userId="734048d45b8f99b5" providerId="LiveId" clId="{3286CA38-BCB4-4B22-BF21-C49853EA3999}" dt="2021-01-13T21:49:02.921" v="1226" actId="700"/>
          <ac:spMkLst>
            <pc:docMk/>
            <pc:sldMk cId="560003271" sldId="313"/>
            <ac:spMk id="5" creationId="{EF9ABEAE-3377-439A-BB8E-BE3527E4A6EC}"/>
          </ac:spMkLst>
        </pc:spChg>
      </pc:sldChg>
      <pc:sldChg chg="del">
        <pc:chgData name="ALEXANDRE" userId="734048d45b8f99b5" providerId="LiveId" clId="{3286CA38-BCB4-4B22-BF21-C49853EA3999}" dt="2021-01-13T18:21:31.286" v="178" actId="47"/>
        <pc:sldMkLst>
          <pc:docMk/>
          <pc:sldMk cId="875440619" sldId="313"/>
        </pc:sldMkLst>
      </pc:sldChg>
      <pc:sldChg chg="modSp add mod ord">
        <pc:chgData name="ALEXANDRE" userId="734048d45b8f99b5" providerId="LiveId" clId="{3286CA38-BCB4-4B22-BF21-C49853EA3999}" dt="2021-01-16T12:38:35.996" v="2356" actId="20577"/>
        <pc:sldMkLst>
          <pc:docMk/>
          <pc:sldMk cId="2223818045" sldId="313"/>
        </pc:sldMkLst>
        <pc:spChg chg="mod">
          <ac:chgData name="ALEXANDRE" userId="734048d45b8f99b5" providerId="LiveId" clId="{3286CA38-BCB4-4B22-BF21-C49853EA3999}" dt="2021-01-16T12:38:35.996" v="2356" actId="20577"/>
          <ac:spMkLst>
            <pc:docMk/>
            <pc:sldMk cId="2223818045" sldId="313"/>
            <ac:spMk id="2" creationId="{F9A0BA26-1F71-1D4E-BE52-10A03A521463}"/>
          </ac:spMkLst>
        </pc:spChg>
      </pc:sldChg>
      <pc:sldChg chg="delSp modSp add del mod">
        <pc:chgData name="ALEXANDRE" userId="734048d45b8f99b5" providerId="LiveId" clId="{3286CA38-BCB4-4B22-BF21-C49853EA3999}" dt="2021-01-13T21:38:28.166" v="1142" actId="47"/>
        <pc:sldMkLst>
          <pc:docMk/>
          <pc:sldMk cId="3862396478" sldId="313"/>
        </pc:sldMkLst>
        <pc:spChg chg="mod">
          <ac:chgData name="ALEXANDRE" userId="734048d45b8f99b5" providerId="LiveId" clId="{3286CA38-BCB4-4B22-BF21-C49853EA3999}" dt="2021-01-13T21:37:23.388" v="1135" actId="115"/>
          <ac:spMkLst>
            <pc:docMk/>
            <pc:sldMk cId="3862396478" sldId="313"/>
            <ac:spMk id="2" creationId="{196293B4-AEEC-471F-B694-6021E7C1143A}"/>
          </ac:spMkLst>
        </pc:spChg>
        <pc:spChg chg="mod">
          <ac:chgData name="ALEXANDRE" userId="734048d45b8f99b5" providerId="LiveId" clId="{3286CA38-BCB4-4B22-BF21-C49853EA3999}" dt="2021-01-13T21:37:56.317" v="1140" actId="115"/>
          <ac:spMkLst>
            <pc:docMk/>
            <pc:sldMk cId="3862396478" sldId="313"/>
            <ac:spMk id="5" creationId="{EF9ABEAE-3377-439A-BB8E-BE3527E4A6EC}"/>
          </ac:spMkLst>
        </pc:spChg>
        <pc:picChg chg="del">
          <ac:chgData name="ALEXANDRE" userId="734048d45b8f99b5" providerId="LiveId" clId="{3286CA38-BCB4-4B22-BF21-C49853EA3999}" dt="2021-01-13T21:37:58.029" v="1141" actId="478"/>
          <ac:picMkLst>
            <pc:docMk/>
            <pc:sldMk cId="3862396478" sldId="313"/>
            <ac:picMk id="4" creationId="{6384A50F-3F13-4837-8CE9-2B2220B329E4}"/>
          </ac:picMkLst>
        </pc:picChg>
      </pc:sldChg>
      <pc:sldChg chg="del">
        <pc:chgData name="ALEXANDRE" userId="734048d45b8f99b5" providerId="LiveId" clId="{3286CA38-BCB4-4B22-BF21-C49853EA3999}" dt="2021-01-13T18:21:31.286" v="178" actId="47"/>
        <pc:sldMkLst>
          <pc:docMk/>
          <pc:sldMk cId="1477381173" sldId="314"/>
        </pc:sldMkLst>
      </pc:sldChg>
      <pc:sldChg chg="add">
        <pc:chgData name="ALEXANDRE" userId="734048d45b8f99b5" providerId="LiveId" clId="{3286CA38-BCB4-4B22-BF21-C49853EA3999}" dt="2021-01-18T11:51:04.316" v="3928"/>
        <pc:sldMkLst>
          <pc:docMk/>
          <pc:sldMk cId="1778175397" sldId="314"/>
        </pc:sldMkLst>
      </pc:sldChg>
      <pc:sldChg chg="modSp new del mod">
        <pc:chgData name="ALEXANDRE" userId="734048d45b8f99b5" providerId="LiveId" clId="{3286CA38-BCB4-4B22-BF21-C49853EA3999}" dt="2021-01-13T21:51:34.301" v="1261" actId="47"/>
        <pc:sldMkLst>
          <pc:docMk/>
          <pc:sldMk cId="3356752436" sldId="314"/>
        </pc:sldMkLst>
        <pc:spChg chg="mod">
          <ac:chgData name="ALEXANDRE" userId="734048d45b8f99b5" providerId="LiveId" clId="{3286CA38-BCB4-4B22-BF21-C49853EA3999}" dt="2021-01-13T21:49:11.926" v="1229"/>
          <ac:spMkLst>
            <pc:docMk/>
            <pc:sldMk cId="3356752436" sldId="314"/>
            <ac:spMk id="2" creationId="{DA1B7391-075F-46D0-B015-35AEDC525B6F}"/>
          </ac:spMkLst>
        </pc:spChg>
        <pc:spChg chg="mod">
          <ac:chgData name="ALEXANDRE" userId="734048d45b8f99b5" providerId="LiveId" clId="{3286CA38-BCB4-4B22-BF21-C49853EA3999}" dt="2021-01-13T21:50:39.018" v="1260" actId="20577"/>
          <ac:spMkLst>
            <pc:docMk/>
            <pc:sldMk cId="3356752436" sldId="314"/>
            <ac:spMk id="3" creationId="{D3DA3A0B-B89A-49DE-8D13-6678801D00D9}"/>
          </ac:spMkLst>
        </pc:spChg>
      </pc:sldChg>
      <pc:sldChg chg="addSp delSp modSp new del mod">
        <pc:chgData name="ALEXANDRE" userId="734048d45b8f99b5" providerId="LiveId" clId="{3286CA38-BCB4-4B22-BF21-C49853EA3999}" dt="2021-01-18T11:50:58.172" v="3927" actId="2696"/>
        <pc:sldMkLst>
          <pc:docMk/>
          <pc:sldMk cId="3780387958" sldId="314"/>
        </pc:sldMkLst>
        <pc:spChg chg="mod">
          <ac:chgData name="ALEXANDRE" userId="734048d45b8f99b5" providerId="LiveId" clId="{3286CA38-BCB4-4B22-BF21-C49853EA3999}" dt="2021-01-13T22:03:19.734" v="1319" actId="20577"/>
          <ac:spMkLst>
            <pc:docMk/>
            <pc:sldMk cId="3780387958" sldId="314"/>
            <ac:spMk id="2" creationId="{2A5255A2-200C-44D4-A7CD-C7D53662D9F4}"/>
          </ac:spMkLst>
        </pc:spChg>
        <pc:spChg chg="mod">
          <ac:chgData name="ALEXANDRE" userId="734048d45b8f99b5" providerId="LiveId" clId="{3286CA38-BCB4-4B22-BF21-C49853EA3999}" dt="2021-01-13T22:04:44.048" v="1326" actId="123"/>
          <ac:spMkLst>
            <pc:docMk/>
            <pc:sldMk cId="3780387958" sldId="314"/>
            <ac:spMk id="3" creationId="{B19AFDB9-96E5-40CF-BB43-4B0EDB077EFA}"/>
          </ac:spMkLst>
        </pc:spChg>
        <pc:spChg chg="add del">
          <ac:chgData name="ALEXANDRE" userId="734048d45b8f99b5" providerId="LiveId" clId="{3286CA38-BCB4-4B22-BF21-C49853EA3999}" dt="2021-01-13T22:04:55.877" v="1328" actId="22"/>
          <ac:spMkLst>
            <pc:docMk/>
            <pc:sldMk cId="3780387958" sldId="314"/>
            <ac:spMk id="6" creationId="{A61A547F-E484-427D-B921-BE135E180831}"/>
          </ac:spMkLst>
        </pc:spChg>
        <pc:spChg chg="add mod">
          <ac:chgData name="ALEXANDRE" userId="734048d45b8f99b5" providerId="LiveId" clId="{3286CA38-BCB4-4B22-BF21-C49853EA3999}" dt="2021-01-13T22:05:15.969" v="1336" actId="1076"/>
          <ac:spMkLst>
            <pc:docMk/>
            <pc:sldMk cId="3780387958" sldId="314"/>
            <ac:spMk id="8" creationId="{16362322-1474-414F-B12A-A81AE8331D0D}"/>
          </ac:spMkLst>
        </pc:spChg>
        <pc:picChg chg="add mod">
          <ac:chgData name="ALEXANDRE" userId="734048d45b8f99b5" providerId="LiveId" clId="{3286CA38-BCB4-4B22-BF21-C49853EA3999}" dt="2021-01-13T22:04:33.677" v="1324" actId="1076"/>
          <ac:picMkLst>
            <pc:docMk/>
            <pc:sldMk cId="3780387958" sldId="314"/>
            <ac:picMk id="12290" creationId="{8A15BE47-D2B2-417D-BF0C-8AEFC5762051}"/>
          </ac:picMkLst>
        </pc:picChg>
      </pc:sldChg>
      <pc:sldChg chg="del">
        <pc:chgData name="ALEXANDRE" userId="734048d45b8f99b5" providerId="LiveId" clId="{3286CA38-BCB4-4B22-BF21-C49853EA3999}" dt="2021-01-13T18:21:22.397" v="165" actId="47"/>
        <pc:sldMkLst>
          <pc:docMk/>
          <pc:sldMk cId="1408593766" sldId="315"/>
        </pc:sldMkLst>
      </pc:sldChg>
      <pc:sldChg chg="add">
        <pc:chgData name="ALEXANDRE" userId="734048d45b8f99b5" providerId="LiveId" clId="{3286CA38-BCB4-4B22-BF21-C49853EA3999}" dt="2021-01-18T11:51:04.316" v="3928"/>
        <pc:sldMkLst>
          <pc:docMk/>
          <pc:sldMk cId="1480115408" sldId="315"/>
        </pc:sldMkLst>
      </pc:sldChg>
      <pc:sldChg chg="addSp delSp modSp add del mod modAnim">
        <pc:chgData name="ALEXANDRE" userId="734048d45b8f99b5" providerId="LiveId" clId="{3286CA38-BCB4-4B22-BF21-C49853EA3999}" dt="2021-01-18T11:50:58.172" v="3927" actId="2696"/>
        <pc:sldMkLst>
          <pc:docMk/>
          <pc:sldMk cId="2482601528" sldId="315"/>
        </pc:sldMkLst>
        <pc:spChg chg="del">
          <ac:chgData name="ALEXANDRE" userId="734048d45b8f99b5" providerId="LiveId" clId="{3286CA38-BCB4-4B22-BF21-C49853EA3999}" dt="2021-01-13T22:06:25.268" v="1340" actId="478"/>
          <ac:spMkLst>
            <pc:docMk/>
            <pc:sldMk cId="2482601528" sldId="315"/>
            <ac:spMk id="2" creationId="{2A5255A2-200C-44D4-A7CD-C7D53662D9F4}"/>
          </ac:spMkLst>
        </pc:spChg>
        <pc:spChg chg="del">
          <ac:chgData name="ALEXANDRE" userId="734048d45b8f99b5" providerId="LiveId" clId="{3286CA38-BCB4-4B22-BF21-C49853EA3999}" dt="2021-01-13T22:06:18.210" v="1338" actId="478"/>
          <ac:spMkLst>
            <pc:docMk/>
            <pc:sldMk cId="2482601528" sldId="315"/>
            <ac:spMk id="3" creationId="{B19AFDB9-96E5-40CF-BB43-4B0EDB077EFA}"/>
          </ac:spMkLst>
        </pc:spChg>
        <pc:spChg chg="add del mod">
          <ac:chgData name="ALEXANDRE" userId="734048d45b8f99b5" providerId="LiveId" clId="{3286CA38-BCB4-4B22-BF21-C49853EA3999}" dt="2021-01-13T22:06:22.213" v="1339" actId="478"/>
          <ac:spMkLst>
            <pc:docMk/>
            <pc:sldMk cId="2482601528" sldId="315"/>
            <ac:spMk id="4" creationId="{26E7D7BD-9738-42E8-B780-BF6E124ACEED}"/>
          </ac:spMkLst>
        </pc:spChg>
        <pc:spChg chg="add del mod">
          <ac:chgData name="ALEXANDRE" userId="734048d45b8f99b5" providerId="LiveId" clId="{3286CA38-BCB4-4B22-BF21-C49853EA3999}" dt="2021-01-13T22:07:54.898" v="1361" actId="478"/>
          <ac:spMkLst>
            <pc:docMk/>
            <pc:sldMk cId="2482601528" sldId="315"/>
            <ac:spMk id="6" creationId="{F7D90FD0-BBCE-4212-A99F-2677AFDB603A}"/>
          </ac:spMkLst>
        </pc:spChg>
        <pc:spChg chg="del">
          <ac:chgData name="ALEXANDRE" userId="734048d45b8f99b5" providerId="LiveId" clId="{3286CA38-BCB4-4B22-BF21-C49853EA3999}" dt="2021-01-13T22:06:18.210" v="1338" actId="478"/>
          <ac:spMkLst>
            <pc:docMk/>
            <pc:sldMk cId="2482601528" sldId="315"/>
            <ac:spMk id="8" creationId="{16362322-1474-414F-B12A-A81AE8331D0D}"/>
          </ac:spMkLst>
        </pc:spChg>
        <pc:spChg chg="add mod">
          <ac:chgData name="ALEXANDRE" userId="734048d45b8f99b5" providerId="LiveId" clId="{3286CA38-BCB4-4B22-BF21-C49853EA3999}" dt="2021-01-13T22:08:35.931" v="1405" actId="1038"/>
          <ac:spMkLst>
            <pc:docMk/>
            <pc:sldMk cId="2482601528" sldId="315"/>
            <ac:spMk id="10" creationId="{EF060E39-4E8D-4D2B-BA2F-3C99CFF1A6E4}"/>
          </ac:spMkLst>
        </pc:spChg>
        <pc:spChg chg="add mod">
          <ac:chgData name="ALEXANDRE" userId="734048d45b8f99b5" providerId="LiveId" clId="{3286CA38-BCB4-4B22-BF21-C49853EA3999}" dt="2021-01-13T22:08:09.992" v="1391" actId="115"/>
          <ac:spMkLst>
            <pc:docMk/>
            <pc:sldMk cId="2482601528" sldId="315"/>
            <ac:spMk id="12" creationId="{4A18AC17-0F19-4133-B511-7C32A4D7A428}"/>
          </ac:spMkLst>
        </pc:spChg>
        <pc:spChg chg="add mod">
          <ac:chgData name="ALEXANDRE" userId="734048d45b8f99b5" providerId="LiveId" clId="{3286CA38-BCB4-4B22-BF21-C49853EA3999}" dt="2021-01-13T22:08:29.018" v="1399" actId="14100"/>
          <ac:spMkLst>
            <pc:docMk/>
            <pc:sldMk cId="2482601528" sldId="315"/>
            <ac:spMk id="13" creationId="{FDDEFC61-7C0D-4179-AE52-106798D921D5}"/>
          </ac:spMkLst>
        </pc:spChg>
        <pc:picChg chg="add mod ord">
          <ac:chgData name="ALEXANDRE" userId="734048d45b8f99b5" providerId="LiveId" clId="{3286CA38-BCB4-4B22-BF21-C49853EA3999}" dt="2021-01-13T22:08:17.579" v="1394" actId="1076"/>
          <ac:picMkLst>
            <pc:docMk/>
            <pc:sldMk cId="2482601528" sldId="315"/>
            <ac:picMk id="9" creationId="{45F48294-61A1-49AA-B1CD-37896B33699A}"/>
          </ac:picMkLst>
        </pc:picChg>
        <pc:picChg chg="del">
          <ac:chgData name="ALEXANDRE" userId="734048d45b8f99b5" providerId="LiveId" clId="{3286CA38-BCB4-4B22-BF21-C49853EA3999}" dt="2021-01-13T22:06:18.210" v="1338" actId="478"/>
          <ac:picMkLst>
            <pc:docMk/>
            <pc:sldMk cId="2482601528" sldId="315"/>
            <ac:picMk id="12290" creationId="{8A15BE47-D2B2-417D-BF0C-8AEFC5762051}"/>
          </ac:picMkLst>
        </pc:picChg>
      </pc:sldChg>
      <pc:sldChg chg="delSp modSp add del mod ord">
        <pc:chgData name="ALEXANDRE" userId="734048d45b8f99b5" providerId="LiveId" clId="{3286CA38-BCB4-4B22-BF21-C49853EA3999}" dt="2021-01-16T12:39:16.082" v="2384" actId="47"/>
        <pc:sldMkLst>
          <pc:docMk/>
          <pc:sldMk cId="2164546091" sldId="316"/>
        </pc:sldMkLst>
        <pc:spChg chg="mod">
          <ac:chgData name="ALEXANDRE" userId="734048d45b8f99b5" providerId="LiveId" clId="{3286CA38-BCB4-4B22-BF21-C49853EA3999}" dt="2021-01-16T11:53:41.034" v="1432" actId="20577"/>
          <ac:spMkLst>
            <pc:docMk/>
            <pc:sldMk cId="2164546091" sldId="316"/>
            <ac:spMk id="2" creationId="{2A5255A2-200C-44D4-A7CD-C7D53662D9F4}"/>
          </ac:spMkLst>
        </pc:spChg>
        <pc:spChg chg="mod">
          <ac:chgData name="ALEXANDRE" userId="734048d45b8f99b5" providerId="LiveId" clId="{3286CA38-BCB4-4B22-BF21-C49853EA3999}" dt="2021-01-16T11:54:00.339" v="1442" actId="20577"/>
          <ac:spMkLst>
            <pc:docMk/>
            <pc:sldMk cId="2164546091" sldId="316"/>
            <ac:spMk id="3" creationId="{B19AFDB9-96E5-40CF-BB43-4B0EDB077EFA}"/>
          </ac:spMkLst>
        </pc:spChg>
        <pc:spChg chg="del">
          <ac:chgData name="ALEXANDRE" userId="734048d45b8f99b5" providerId="LiveId" clId="{3286CA38-BCB4-4B22-BF21-C49853EA3999}" dt="2021-01-16T11:53:44.539" v="1433" actId="478"/>
          <ac:spMkLst>
            <pc:docMk/>
            <pc:sldMk cId="2164546091" sldId="316"/>
            <ac:spMk id="8" creationId="{16362322-1474-414F-B12A-A81AE8331D0D}"/>
          </ac:spMkLst>
        </pc:spChg>
        <pc:picChg chg="del">
          <ac:chgData name="ALEXANDRE" userId="734048d45b8f99b5" providerId="LiveId" clId="{3286CA38-BCB4-4B22-BF21-C49853EA3999}" dt="2021-01-16T11:53:44.539" v="1433" actId="478"/>
          <ac:picMkLst>
            <pc:docMk/>
            <pc:sldMk cId="2164546091" sldId="316"/>
            <ac:picMk id="12290" creationId="{8A15BE47-D2B2-417D-BF0C-8AEFC5762051}"/>
          </ac:picMkLst>
        </pc:picChg>
      </pc:sldChg>
      <pc:sldChg chg="del">
        <pc:chgData name="ALEXANDRE" userId="734048d45b8f99b5" providerId="LiveId" clId="{3286CA38-BCB4-4B22-BF21-C49853EA3999}" dt="2021-01-13T18:21:31.286" v="178" actId="47"/>
        <pc:sldMkLst>
          <pc:docMk/>
          <pc:sldMk cId="1127402273" sldId="317"/>
        </pc:sldMkLst>
      </pc:sldChg>
      <pc:sldChg chg="modSp add mod">
        <pc:chgData name="ALEXANDRE" userId="734048d45b8f99b5" providerId="LiveId" clId="{3286CA38-BCB4-4B22-BF21-C49853EA3999}" dt="2021-01-16T12:03:05.489" v="1690" actId="1076"/>
        <pc:sldMkLst>
          <pc:docMk/>
          <pc:sldMk cId="1638252371" sldId="317"/>
        </pc:sldMkLst>
        <pc:spChg chg="mod">
          <ac:chgData name="ALEXANDRE" userId="734048d45b8f99b5" providerId="LiveId" clId="{3286CA38-BCB4-4B22-BF21-C49853EA3999}" dt="2021-01-16T12:03:05.489" v="1690" actId="1076"/>
          <ac:spMkLst>
            <pc:docMk/>
            <pc:sldMk cId="1638252371" sldId="317"/>
            <ac:spMk id="2" creationId="{2A5255A2-200C-44D4-A7CD-C7D53662D9F4}"/>
          </ac:spMkLst>
        </pc:spChg>
        <pc:spChg chg="mod">
          <ac:chgData name="ALEXANDRE" userId="734048d45b8f99b5" providerId="LiveId" clId="{3286CA38-BCB4-4B22-BF21-C49853EA3999}" dt="2021-01-16T11:56:38.851" v="1550" actId="115"/>
          <ac:spMkLst>
            <pc:docMk/>
            <pc:sldMk cId="1638252371" sldId="317"/>
            <ac:spMk id="3" creationId="{B19AFDB9-96E5-40CF-BB43-4B0EDB077EFA}"/>
          </ac:spMkLst>
        </pc:spChg>
      </pc:sldChg>
      <pc:sldChg chg="addSp delSp modSp add mod">
        <pc:chgData name="ALEXANDRE" userId="734048d45b8f99b5" providerId="LiveId" clId="{3286CA38-BCB4-4B22-BF21-C49853EA3999}" dt="2021-01-16T12:02:55.534" v="1689" actId="20577"/>
        <pc:sldMkLst>
          <pc:docMk/>
          <pc:sldMk cId="3628272083" sldId="318"/>
        </pc:sldMkLst>
        <pc:spChg chg="mod">
          <ac:chgData name="ALEXANDRE" userId="734048d45b8f99b5" providerId="LiveId" clId="{3286CA38-BCB4-4B22-BF21-C49853EA3999}" dt="2021-01-16T12:02:55.534" v="1689" actId="20577"/>
          <ac:spMkLst>
            <pc:docMk/>
            <pc:sldMk cId="3628272083" sldId="318"/>
            <ac:spMk id="2" creationId="{2A5255A2-200C-44D4-A7CD-C7D53662D9F4}"/>
          </ac:spMkLst>
        </pc:spChg>
        <pc:spChg chg="mod">
          <ac:chgData name="ALEXANDRE" userId="734048d45b8f99b5" providerId="LiveId" clId="{3286CA38-BCB4-4B22-BF21-C49853EA3999}" dt="2021-01-16T12:02:30.849" v="1673" actId="27636"/>
          <ac:spMkLst>
            <pc:docMk/>
            <pc:sldMk cId="3628272083" sldId="318"/>
            <ac:spMk id="3" creationId="{B19AFDB9-96E5-40CF-BB43-4B0EDB077EFA}"/>
          </ac:spMkLst>
        </pc:spChg>
        <pc:spChg chg="add del">
          <ac:chgData name="ALEXANDRE" userId="734048d45b8f99b5" providerId="LiveId" clId="{3286CA38-BCB4-4B22-BF21-C49853EA3999}" dt="2021-01-16T12:01:29.242" v="1600"/>
          <ac:spMkLst>
            <pc:docMk/>
            <pc:sldMk cId="3628272083" sldId="318"/>
            <ac:spMk id="4" creationId="{AC8D2A5D-1DF2-49D4-92AE-76D6B64AC85E}"/>
          </ac:spMkLst>
        </pc:spChg>
      </pc:sldChg>
      <pc:sldChg chg="modSp add mod setBg">
        <pc:chgData name="ALEXANDRE" userId="734048d45b8f99b5" providerId="LiveId" clId="{3286CA38-BCB4-4B22-BF21-C49853EA3999}" dt="2021-01-18T11:50:22.096" v="3926" actId="20577"/>
        <pc:sldMkLst>
          <pc:docMk/>
          <pc:sldMk cId="1669791136" sldId="319"/>
        </pc:sldMkLst>
        <pc:spChg chg="mod">
          <ac:chgData name="ALEXANDRE" userId="734048d45b8f99b5" providerId="LiveId" clId="{3286CA38-BCB4-4B22-BF21-C49853EA3999}" dt="2021-01-18T11:50:22.096" v="3926" actId="20577"/>
          <ac:spMkLst>
            <pc:docMk/>
            <pc:sldMk cId="1669791136" sldId="319"/>
            <ac:spMk id="2" creationId="{F9A0BA26-1F71-1D4E-BE52-10A03A521463}"/>
          </ac:spMkLst>
        </pc:spChg>
      </pc:sldChg>
      <pc:sldChg chg="del">
        <pc:chgData name="ALEXANDRE" userId="734048d45b8f99b5" providerId="LiveId" clId="{3286CA38-BCB4-4B22-BF21-C49853EA3999}" dt="2021-01-13T18:21:23.275" v="176" actId="47"/>
        <pc:sldMkLst>
          <pc:docMk/>
          <pc:sldMk cId="591462636" sldId="320"/>
        </pc:sldMkLst>
      </pc:sldChg>
      <pc:sldChg chg="addSp delSp modSp new mod ord">
        <pc:chgData name="ALEXANDRE" userId="734048d45b8f99b5" providerId="LiveId" clId="{3286CA38-BCB4-4B22-BF21-C49853EA3999}" dt="2021-01-16T12:38:26.452" v="2341"/>
        <pc:sldMkLst>
          <pc:docMk/>
          <pc:sldMk cId="1482058884" sldId="320"/>
        </pc:sldMkLst>
        <pc:spChg chg="add del mod">
          <ac:chgData name="ALEXANDRE" userId="734048d45b8f99b5" providerId="LiveId" clId="{3286CA38-BCB4-4B22-BF21-C49853EA3999}" dt="2021-01-16T12:17:19.274" v="1796" actId="1076"/>
          <ac:spMkLst>
            <pc:docMk/>
            <pc:sldMk cId="1482058884" sldId="320"/>
            <ac:spMk id="2" creationId="{BFF6EF16-C986-4EE9-8C66-D3FA022BDA66}"/>
          </ac:spMkLst>
        </pc:spChg>
        <pc:spChg chg="del">
          <ac:chgData name="ALEXANDRE" userId="734048d45b8f99b5" providerId="LiveId" clId="{3286CA38-BCB4-4B22-BF21-C49853EA3999}" dt="2021-01-16T12:15:57.799" v="1763" actId="478"/>
          <ac:spMkLst>
            <pc:docMk/>
            <pc:sldMk cId="1482058884" sldId="320"/>
            <ac:spMk id="3" creationId="{BEBBBDAB-7047-4299-B4DE-067EE6000496}"/>
          </ac:spMkLst>
        </pc:spChg>
        <pc:spChg chg="add del mod">
          <ac:chgData name="ALEXANDRE" userId="734048d45b8f99b5" providerId="LiveId" clId="{3286CA38-BCB4-4B22-BF21-C49853EA3999}" dt="2021-01-16T12:16:08.712" v="1767" actId="478"/>
          <ac:spMkLst>
            <pc:docMk/>
            <pc:sldMk cId="1482058884" sldId="320"/>
            <ac:spMk id="5" creationId="{2A526784-8831-4FD4-AAC9-0076B71FD82F}"/>
          </ac:spMkLst>
        </pc:spChg>
        <pc:spChg chg="add del mod">
          <ac:chgData name="ALEXANDRE" userId="734048d45b8f99b5" providerId="LiveId" clId="{3286CA38-BCB4-4B22-BF21-C49853EA3999}" dt="2021-01-16T12:16:55.003" v="1784" actId="478"/>
          <ac:spMkLst>
            <pc:docMk/>
            <pc:sldMk cId="1482058884" sldId="320"/>
            <ac:spMk id="7" creationId="{B587EB74-4DF1-486E-9044-1AAC3A0D30BF}"/>
          </ac:spMkLst>
        </pc:spChg>
        <pc:picChg chg="add del mod">
          <ac:chgData name="ALEXANDRE" userId="734048d45b8f99b5" providerId="LiveId" clId="{3286CA38-BCB4-4B22-BF21-C49853EA3999}" dt="2021-01-16T12:16:49.134" v="1780" actId="478"/>
          <ac:picMkLst>
            <pc:docMk/>
            <pc:sldMk cId="1482058884" sldId="320"/>
            <ac:picMk id="4" creationId="{7E2BB153-C64E-41E2-9F80-275DDA7A3A6B}"/>
          </ac:picMkLst>
        </pc:picChg>
        <pc:picChg chg="add mod">
          <ac:chgData name="ALEXANDRE" userId="734048d45b8f99b5" providerId="LiveId" clId="{3286CA38-BCB4-4B22-BF21-C49853EA3999}" dt="2021-01-16T12:17:15.308" v="1793" actId="1076"/>
          <ac:picMkLst>
            <pc:docMk/>
            <pc:sldMk cId="1482058884" sldId="320"/>
            <ac:picMk id="2050" creationId="{04542A87-F0CA-4E51-8EB6-0264206A3040}"/>
          </ac:picMkLst>
        </pc:picChg>
      </pc:sldChg>
      <pc:sldChg chg="del">
        <pc:chgData name="ALEXANDRE" userId="734048d45b8f99b5" providerId="LiveId" clId="{3286CA38-BCB4-4B22-BF21-C49853EA3999}" dt="2021-01-13T18:21:22.247" v="161" actId="47"/>
        <pc:sldMkLst>
          <pc:docMk/>
          <pc:sldMk cId="349487097" sldId="321"/>
        </pc:sldMkLst>
      </pc:sldChg>
      <pc:sldChg chg="add ord">
        <pc:chgData name="ALEXANDRE" userId="734048d45b8f99b5" providerId="LiveId" clId="{3286CA38-BCB4-4B22-BF21-C49853EA3999}" dt="2021-01-16T12:38:26.452" v="2341"/>
        <pc:sldMkLst>
          <pc:docMk/>
          <pc:sldMk cId="2055757578" sldId="321"/>
        </pc:sldMkLst>
      </pc:sldChg>
      <pc:sldChg chg="add ord">
        <pc:chgData name="ALEXANDRE" userId="734048d45b8f99b5" providerId="LiveId" clId="{3286CA38-BCB4-4B22-BF21-C49853EA3999}" dt="2021-01-16T12:38:26.452" v="2341"/>
        <pc:sldMkLst>
          <pc:docMk/>
          <pc:sldMk cId="2273077427" sldId="322"/>
        </pc:sldMkLst>
      </pc:sldChg>
      <pc:sldChg chg="del">
        <pc:chgData name="ALEXANDRE" userId="734048d45b8f99b5" providerId="LiveId" clId="{3286CA38-BCB4-4B22-BF21-C49853EA3999}" dt="2021-01-13T18:21:23.018" v="170" actId="47"/>
        <pc:sldMkLst>
          <pc:docMk/>
          <pc:sldMk cId="3186438017" sldId="322"/>
        </pc:sldMkLst>
      </pc:sldChg>
      <pc:sldChg chg="add ord">
        <pc:chgData name="ALEXANDRE" userId="734048d45b8f99b5" providerId="LiveId" clId="{3286CA38-BCB4-4B22-BF21-C49853EA3999}" dt="2021-01-16T12:38:26.452" v="2341"/>
        <pc:sldMkLst>
          <pc:docMk/>
          <pc:sldMk cId="3997604616" sldId="323"/>
        </pc:sldMkLst>
      </pc:sldChg>
      <pc:sldChg chg="del">
        <pc:chgData name="ALEXANDRE" userId="734048d45b8f99b5" providerId="LiveId" clId="{3286CA38-BCB4-4B22-BF21-C49853EA3999}" dt="2021-01-13T18:21:23.058" v="171" actId="47"/>
        <pc:sldMkLst>
          <pc:docMk/>
          <pc:sldMk cId="403122278" sldId="324"/>
        </pc:sldMkLst>
      </pc:sldChg>
      <pc:sldChg chg="delSp add ord setBg delDesignElem">
        <pc:chgData name="ALEXANDRE" userId="734048d45b8f99b5" providerId="LiveId" clId="{3286CA38-BCB4-4B22-BF21-C49853EA3999}" dt="2021-01-16T12:38:26.452" v="2341"/>
        <pc:sldMkLst>
          <pc:docMk/>
          <pc:sldMk cId="2850703988" sldId="324"/>
        </pc:sldMkLst>
        <pc:spChg chg="del">
          <ac:chgData name="ALEXANDRE" userId="734048d45b8f99b5" providerId="LiveId" clId="{3286CA38-BCB4-4B22-BF21-C49853EA3999}" dt="2021-01-16T12:11:08.979" v="1733"/>
          <ac:spMkLst>
            <pc:docMk/>
            <pc:sldMk cId="2850703988" sldId="324"/>
            <ac:spMk id="10" creationId="{8FC9BE17-9A7B-462D-AE50-3D8777387304}"/>
          </ac:spMkLst>
        </pc:spChg>
        <pc:spChg chg="del">
          <ac:chgData name="ALEXANDRE" userId="734048d45b8f99b5" providerId="LiveId" clId="{3286CA38-BCB4-4B22-BF21-C49853EA3999}" dt="2021-01-16T12:11:08.979" v="1733"/>
          <ac:spMkLst>
            <pc:docMk/>
            <pc:sldMk cId="2850703988" sldId="324"/>
            <ac:spMk id="12" creationId="{3EBE8569-6AEC-4B8C-8D53-2DE337CDBA65}"/>
          </ac:spMkLst>
        </pc:spChg>
        <pc:spChg chg="del">
          <ac:chgData name="ALEXANDRE" userId="734048d45b8f99b5" providerId="LiveId" clId="{3286CA38-BCB4-4B22-BF21-C49853EA3999}" dt="2021-01-16T12:11:08.979" v="1733"/>
          <ac:spMkLst>
            <pc:docMk/>
            <pc:sldMk cId="2850703988" sldId="324"/>
            <ac:spMk id="14" creationId="{55D4142C-5077-457F-A6AD-3FECFDB39685}"/>
          </ac:spMkLst>
        </pc:spChg>
        <pc:spChg chg="del">
          <ac:chgData name="ALEXANDRE" userId="734048d45b8f99b5" providerId="LiveId" clId="{3286CA38-BCB4-4B22-BF21-C49853EA3999}" dt="2021-01-16T12:11:08.979" v="1733"/>
          <ac:spMkLst>
            <pc:docMk/>
            <pc:sldMk cId="2850703988" sldId="324"/>
            <ac:spMk id="16" creationId="{7A5F0580-5EE9-419F-96EE-B6529EF6E7D0}"/>
          </ac:spMkLst>
        </pc:spChg>
      </pc:sldChg>
      <pc:sldChg chg="del">
        <pc:chgData name="ALEXANDRE" userId="734048d45b8f99b5" providerId="LiveId" clId="{3286CA38-BCB4-4B22-BF21-C49853EA3999}" dt="2021-01-13T18:21:23.080" v="172" actId="47"/>
        <pc:sldMkLst>
          <pc:docMk/>
          <pc:sldMk cId="580161632" sldId="325"/>
        </pc:sldMkLst>
      </pc:sldChg>
      <pc:sldChg chg="add ord">
        <pc:chgData name="ALEXANDRE" userId="734048d45b8f99b5" providerId="LiveId" clId="{3286CA38-BCB4-4B22-BF21-C49853EA3999}" dt="2021-01-16T12:38:26.452" v="2341"/>
        <pc:sldMkLst>
          <pc:docMk/>
          <pc:sldMk cId="2791660458" sldId="325"/>
        </pc:sldMkLst>
      </pc:sldChg>
      <pc:sldChg chg="del">
        <pc:chgData name="ALEXANDRE" userId="734048d45b8f99b5" providerId="LiveId" clId="{3286CA38-BCB4-4B22-BF21-C49853EA3999}" dt="2021-01-13T18:21:23.260" v="175" actId="47"/>
        <pc:sldMkLst>
          <pc:docMk/>
          <pc:sldMk cId="1562999184" sldId="326"/>
        </pc:sldMkLst>
      </pc:sldChg>
      <pc:sldChg chg="add ord">
        <pc:chgData name="ALEXANDRE" userId="734048d45b8f99b5" providerId="LiveId" clId="{3286CA38-BCB4-4B22-BF21-C49853EA3999}" dt="2021-01-16T12:38:26.452" v="2341"/>
        <pc:sldMkLst>
          <pc:docMk/>
          <pc:sldMk cId="3860180113" sldId="326"/>
        </pc:sldMkLst>
      </pc:sldChg>
      <pc:sldChg chg="add ord">
        <pc:chgData name="ALEXANDRE" userId="734048d45b8f99b5" providerId="LiveId" clId="{3286CA38-BCB4-4B22-BF21-C49853EA3999}" dt="2021-01-16T12:38:26.452" v="2341"/>
        <pc:sldMkLst>
          <pc:docMk/>
          <pc:sldMk cId="3369680942" sldId="327"/>
        </pc:sldMkLst>
      </pc:sldChg>
      <pc:sldChg chg="del">
        <pc:chgData name="ALEXANDRE" userId="734048d45b8f99b5" providerId="LiveId" clId="{3286CA38-BCB4-4B22-BF21-C49853EA3999}" dt="2021-01-13T18:21:31.286" v="178" actId="47"/>
        <pc:sldMkLst>
          <pc:docMk/>
          <pc:sldMk cId="4137724544" sldId="327"/>
        </pc:sldMkLst>
      </pc:sldChg>
      <pc:sldChg chg="del">
        <pc:chgData name="ALEXANDRE" userId="734048d45b8f99b5" providerId="LiveId" clId="{3286CA38-BCB4-4B22-BF21-C49853EA3999}" dt="2021-01-13T18:21:23.293" v="177" actId="47"/>
        <pc:sldMkLst>
          <pc:docMk/>
          <pc:sldMk cId="380642742" sldId="328"/>
        </pc:sldMkLst>
      </pc:sldChg>
      <pc:sldChg chg="delSp add del setBg delDesignElem">
        <pc:chgData name="ALEXANDRE" userId="734048d45b8f99b5" providerId="LiveId" clId="{3286CA38-BCB4-4B22-BF21-C49853EA3999}" dt="2021-01-16T12:12:49.819" v="1738" actId="47"/>
        <pc:sldMkLst>
          <pc:docMk/>
          <pc:sldMk cId="1325541290" sldId="328"/>
        </pc:sldMkLst>
        <pc:spChg chg="del">
          <ac:chgData name="ALEXANDRE" userId="734048d45b8f99b5" providerId="LiveId" clId="{3286CA38-BCB4-4B22-BF21-C49853EA3999}" dt="2021-01-16T12:12:02.754" v="1737"/>
          <ac:spMkLst>
            <pc:docMk/>
            <pc:sldMk cId="1325541290" sldId="328"/>
            <ac:spMk id="10" creationId="{6A84B152-3496-4C52-AF08-97AFFC09DD2C}"/>
          </ac:spMkLst>
        </pc:spChg>
        <pc:spChg chg="del">
          <ac:chgData name="ALEXANDRE" userId="734048d45b8f99b5" providerId="LiveId" clId="{3286CA38-BCB4-4B22-BF21-C49853EA3999}" dt="2021-01-16T12:12:02.754" v="1737"/>
          <ac:spMkLst>
            <pc:docMk/>
            <pc:sldMk cId="1325541290" sldId="328"/>
            <ac:spMk id="12" creationId="{6B2ADB95-0FA3-4BD7-A8AC-89D014A83E5B}"/>
          </ac:spMkLst>
        </pc:spChg>
        <pc:spChg chg="del">
          <ac:chgData name="ALEXANDRE" userId="734048d45b8f99b5" providerId="LiveId" clId="{3286CA38-BCB4-4B22-BF21-C49853EA3999}" dt="2021-01-16T12:12:02.754" v="1737"/>
          <ac:spMkLst>
            <pc:docMk/>
            <pc:sldMk cId="1325541290" sldId="328"/>
            <ac:spMk id="14" creationId="{C924DBCE-E731-4B22-8181-A39C1D86276C}"/>
          </ac:spMkLst>
        </pc:spChg>
        <pc:spChg chg="del">
          <ac:chgData name="ALEXANDRE" userId="734048d45b8f99b5" providerId="LiveId" clId="{3286CA38-BCB4-4B22-BF21-C49853EA3999}" dt="2021-01-16T12:12:02.754" v="1737"/>
          <ac:spMkLst>
            <pc:docMk/>
            <pc:sldMk cId="1325541290" sldId="328"/>
            <ac:spMk id="16" creationId="{4CBF9756-6AC8-4C65-84DF-56FBFFA1D873}"/>
          </ac:spMkLst>
        </pc:spChg>
        <pc:spChg chg="del">
          <ac:chgData name="ALEXANDRE" userId="734048d45b8f99b5" providerId="LiveId" clId="{3286CA38-BCB4-4B22-BF21-C49853EA3999}" dt="2021-01-16T12:12:02.754" v="1737"/>
          <ac:spMkLst>
            <pc:docMk/>
            <pc:sldMk cId="1325541290" sldId="328"/>
            <ac:spMk id="18" creationId="{2D385988-EAAF-4C27-AF8A-2BFBECAF3D4F}"/>
          </ac:spMkLst>
        </pc:spChg>
        <pc:spChg chg="del">
          <ac:chgData name="ALEXANDRE" userId="734048d45b8f99b5" providerId="LiveId" clId="{3286CA38-BCB4-4B22-BF21-C49853EA3999}" dt="2021-01-16T12:12:02.754" v="1737"/>
          <ac:spMkLst>
            <pc:docMk/>
            <pc:sldMk cId="1325541290" sldId="328"/>
            <ac:spMk id="22" creationId="{B621D332-7329-4994-8836-C429A51B7549}"/>
          </ac:spMkLst>
        </pc:spChg>
        <pc:spChg chg="del">
          <ac:chgData name="ALEXANDRE" userId="734048d45b8f99b5" providerId="LiveId" clId="{3286CA38-BCB4-4B22-BF21-C49853EA3999}" dt="2021-01-16T12:12:02.754" v="1737"/>
          <ac:spMkLst>
            <pc:docMk/>
            <pc:sldMk cId="1325541290" sldId="328"/>
            <ac:spMk id="24" creationId="{2D20F754-35A9-4508-BE3C-C59996D1437B}"/>
          </ac:spMkLst>
        </pc:spChg>
        <pc:cxnChg chg="del">
          <ac:chgData name="ALEXANDRE" userId="734048d45b8f99b5" providerId="LiveId" clId="{3286CA38-BCB4-4B22-BF21-C49853EA3999}" dt="2021-01-16T12:12:02.754" v="1737"/>
          <ac:cxnSpMkLst>
            <pc:docMk/>
            <pc:sldMk cId="1325541290" sldId="328"/>
            <ac:cxnSpMk id="20" creationId="{43621FD4-D14D-45D5-9A57-9A2DE5EA59C0}"/>
          </ac:cxnSpMkLst>
        </pc:cxnChg>
      </pc:sldChg>
      <pc:sldChg chg="del">
        <pc:chgData name="ALEXANDRE" userId="734048d45b8f99b5" providerId="LiveId" clId="{3286CA38-BCB4-4B22-BF21-C49853EA3999}" dt="2021-01-13T18:21:31.286" v="178" actId="47"/>
        <pc:sldMkLst>
          <pc:docMk/>
          <pc:sldMk cId="3868275375" sldId="329"/>
        </pc:sldMkLst>
      </pc:sldChg>
      <pc:sldChg chg="del">
        <pc:chgData name="ALEXANDRE" userId="734048d45b8f99b5" providerId="LiveId" clId="{3286CA38-BCB4-4B22-BF21-C49853EA3999}" dt="2021-01-13T18:21:35.053" v="179" actId="47"/>
        <pc:sldMkLst>
          <pc:docMk/>
          <pc:sldMk cId="3498620935" sldId="330"/>
        </pc:sldMkLst>
      </pc:sldChg>
      <pc:sldChg chg="del">
        <pc:chgData name="ALEXANDRE" userId="734048d45b8f99b5" providerId="LiveId" clId="{3286CA38-BCB4-4B22-BF21-C49853EA3999}" dt="2021-01-13T18:21:35.053" v="179" actId="47"/>
        <pc:sldMkLst>
          <pc:docMk/>
          <pc:sldMk cId="653566642" sldId="332"/>
        </pc:sldMkLst>
      </pc:sldChg>
      <pc:sldChg chg="del">
        <pc:chgData name="ALEXANDRE" userId="734048d45b8f99b5" providerId="LiveId" clId="{3286CA38-BCB4-4B22-BF21-C49853EA3999}" dt="2021-01-13T18:21:31.286" v="178" actId="47"/>
        <pc:sldMkLst>
          <pc:docMk/>
          <pc:sldMk cId="1910529783" sldId="334"/>
        </pc:sldMkLst>
      </pc:sldChg>
      <pc:sldChg chg="del">
        <pc:chgData name="ALEXANDRE" userId="734048d45b8f99b5" providerId="LiveId" clId="{3286CA38-BCB4-4B22-BF21-C49853EA3999}" dt="2021-01-13T18:21:31.286" v="178" actId="47"/>
        <pc:sldMkLst>
          <pc:docMk/>
          <pc:sldMk cId="2476812991" sldId="335"/>
        </pc:sldMkLst>
      </pc:sldChg>
      <pc:sldChg chg="addSp delSp add del ord setBg delDesignElem">
        <pc:chgData name="ALEXANDRE" userId="734048d45b8f99b5" providerId="LiveId" clId="{3286CA38-BCB4-4B22-BF21-C49853EA3999}" dt="2021-01-16T12:38:26.452" v="2341"/>
        <pc:sldMkLst>
          <pc:docMk/>
          <pc:sldMk cId="3464980195" sldId="338"/>
        </pc:sldMkLst>
        <pc:spChg chg="add del">
          <ac:chgData name="ALEXANDRE" userId="734048d45b8f99b5" providerId="LiveId" clId="{3286CA38-BCB4-4B22-BF21-C49853EA3999}" dt="2021-01-16T12:13:06.024" v="1743"/>
          <ac:spMkLst>
            <pc:docMk/>
            <pc:sldMk cId="3464980195" sldId="338"/>
            <ac:spMk id="12" creationId="{C5E6CFF1-2F42-4E10-9A97-F116F46F53FE}"/>
          </ac:spMkLst>
        </pc:spChg>
        <pc:cxnChg chg="add del">
          <ac:chgData name="ALEXANDRE" userId="734048d45b8f99b5" providerId="LiveId" clId="{3286CA38-BCB4-4B22-BF21-C49853EA3999}" dt="2021-01-16T12:13:06.024" v="1743"/>
          <ac:cxnSpMkLst>
            <pc:docMk/>
            <pc:sldMk cId="3464980195" sldId="338"/>
            <ac:cxnSpMk id="14" creationId="{67182200-4859-4C8D-BCBB-55B245C28BA3}"/>
          </ac:cxnSpMkLst>
        </pc:cxnChg>
      </pc:sldChg>
      <pc:sldChg chg="add ord">
        <pc:chgData name="ALEXANDRE" userId="734048d45b8f99b5" providerId="LiveId" clId="{3286CA38-BCB4-4B22-BF21-C49853EA3999}" dt="2021-01-16T12:38:26.452" v="2341"/>
        <pc:sldMkLst>
          <pc:docMk/>
          <pc:sldMk cId="1325541290" sldId="339"/>
        </pc:sldMkLst>
      </pc:sldChg>
      <pc:sldChg chg="del">
        <pc:chgData name="ALEXANDRE" userId="734048d45b8f99b5" providerId="LiveId" clId="{3286CA38-BCB4-4B22-BF21-C49853EA3999}" dt="2021-01-13T18:21:35.053" v="179" actId="47"/>
        <pc:sldMkLst>
          <pc:docMk/>
          <pc:sldMk cId="1831331192" sldId="339"/>
        </pc:sldMkLst>
      </pc:sldChg>
      <pc:sldChg chg="del">
        <pc:chgData name="ALEXANDRE" userId="734048d45b8f99b5" providerId="LiveId" clId="{3286CA38-BCB4-4B22-BF21-C49853EA3999}" dt="2021-01-13T18:21:22.101" v="157" actId="47"/>
        <pc:sldMkLst>
          <pc:docMk/>
          <pc:sldMk cId="1930072423" sldId="340"/>
        </pc:sldMkLst>
      </pc:sldChg>
      <pc:sldChg chg="del">
        <pc:chgData name="ALEXANDRE" userId="734048d45b8f99b5" providerId="LiveId" clId="{3286CA38-BCB4-4B22-BF21-C49853EA3999}" dt="2021-01-13T18:21:35.053" v="179" actId="47"/>
        <pc:sldMkLst>
          <pc:docMk/>
          <pc:sldMk cId="3165234662" sldId="341"/>
        </pc:sldMkLst>
      </pc:sldChg>
      <pc:sldChg chg="del">
        <pc:chgData name="ALEXANDRE" userId="734048d45b8f99b5" providerId="LiveId" clId="{3286CA38-BCB4-4B22-BF21-C49853EA3999}" dt="2021-01-13T18:21:31.286" v="178" actId="47"/>
        <pc:sldMkLst>
          <pc:docMk/>
          <pc:sldMk cId="616509394" sldId="342"/>
        </pc:sldMkLst>
      </pc:sldChg>
      <pc:sldChg chg="del">
        <pc:chgData name="ALEXANDRE" userId="734048d45b8f99b5" providerId="LiveId" clId="{3286CA38-BCB4-4B22-BF21-C49853EA3999}" dt="2021-01-13T18:21:31.286" v="178" actId="47"/>
        <pc:sldMkLst>
          <pc:docMk/>
          <pc:sldMk cId="3584422737" sldId="343"/>
        </pc:sldMkLst>
      </pc:sldChg>
      <pc:sldChg chg="del">
        <pc:chgData name="ALEXANDRE" userId="734048d45b8f99b5" providerId="LiveId" clId="{3286CA38-BCB4-4B22-BF21-C49853EA3999}" dt="2021-01-13T18:21:31.286" v="178" actId="47"/>
        <pc:sldMkLst>
          <pc:docMk/>
          <pc:sldMk cId="1220273333" sldId="344"/>
        </pc:sldMkLst>
      </pc:sldChg>
      <pc:sldChg chg="del">
        <pc:chgData name="ALEXANDRE" userId="734048d45b8f99b5" providerId="LiveId" clId="{3286CA38-BCB4-4B22-BF21-C49853EA3999}" dt="2021-01-13T18:21:22.166" v="159" actId="47"/>
        <pc:sldMkLst>
          <pc:docMk/>
          <pc:sldMk cId="1549698880" sldId="345"/>
        </pc:sldMkLst>
      </pc:sldChg>
      <pc:sldChg chg="del">
        <pc:chgData name="ALEXANDRE" userId="734048d45b8f99b5" providerId="LiveId" clId="{3286CA38-BCB4-4B22-BF21-C49853EA3999}" dt="2021-01-13T18:21:22.150" v="158" actId="47"/>
        <pc:sldMkLst>
          <pc:docMk/>
          <pc:sldMk cId="217850905" sldId="346"/>
        </pc:sldMkLst>
      </pc:sldChg>
      <pc:sldChg chg="del">
        <pc:chgData name="ALEXANDRE" userId="734048d45b8f99b5" providerId="LiveId" clId="{3286CA38-BCB4-4B22-BF21-C49853EA3999}" dt="2021-01-13T18:21:31.286" v="178" actId="47"/>
        <pc:sldMkLst>
          <pc:docMk/>
          <pc:sldMk cId="4013742166" sldId="347"/>
        </pc:sldMkLst>
      </pc:sldChg>
      <pc:sldChg chg="del">
        <pc:chgData name="ALEXANDRE" userId="734048d45b8f99b5" providerId="LiveId" clId="{3286CA38-BCB4-4B22-BF21-C49853EA3999}" dt="2021-01-13T18:21:31.286" v="178" actId="47"/>
        <pc:sldMkLst>
          <pc:docMk/>
          <pc:sldMk cId="446227178" sldId="348"/>
        </pc:sldMkLst>
      </pc:sldChg>
      <pc:sldChg chg="del">
        <pc:chgData name="ALEXANDRE" userId="734048d45b8f99b5" providerId="LiveId" clId="{3286CA38-BCB4-4B22-BF21-C49853EA3999}" dt="2021-01-13T18:21:31.286" v="178" actId="47"/>
        <pc:sldMkLst>
          <pc:docMk/>
          <pc:sldMk cId="161750155" sldId="349"/>
        </pc:sldMkLst>
      </pc:sldChg>
      <pc:sldChg chg="del">
        <pc:chgData name="ALEXANDRE" userId="734048d45b8f99b5" providerId="LiveId" clId="{3286CA38-BCB4-4B22-BF21-C49853EA3999}" dt="2021-01-13T18:21:31.286" v="178" actId="47"/>
        <pc:sldMkLst>
          <pc:docMk/>
          <pc:sldMk cId="647236579" sldId="351"/>
        </pc:sldMkLst>
      </pc:sldChg>
      <pc:sldChg chg="del">
        <pc:chgData name="ALEXANDRE" userId="734048d45b8f99b5" providerId="LiveId" clId="{3286CA38-BCB4-4B22-BF21-C49853EA3999}" dt="2021-01-13T18:21:31.286" v="178" actId="47"/>
        <pc:sldMkLst>
          <pc:docMk/>
          <pc:sldMk cId="888168132" sldId="352"/>
        </pc:sldMkLst>
      </pc:sldChg>
      <pc:sldChg chg="del">
        <pc:chgData name="ALEXANDRE" userId="734048d45b8f99b5" providerId="LiveId" clId="{3286CA38-BCB4-4B22-BF21-C49853EA3999}" dt="2021-01-13T18:21:22.205" v="160" actId="47"/>
        <pc:sldMkLst>
          <pc:docMk/>
          <pc:sldMk cId="245537544" sldId="545"/>
        </pc:sldMkLst>
      </pc:sldChg>
      <pc:sldChg chg="add ord">
        <pc:chgData name="ALEXANDRE" userId="734048d45b8f99b5" providerId="LiveId" clId="{3286CA38-BCB4-4B22-BF21-C49853EA3999}" dt="2021-01-16T12:38:26.452" v="2341"/>
        <pc:sldMkLst>
          <pc:docMk/>
          <pc:sldMk cId="3332775968" sldId="546"/>
        </pc:sldMkLst>
      </pc:sldChg>
      <pc:sldChg chg="del">
        <pc:chgData name="ALEXANDRE" userId="734048d45b8f99b5" providerId="LiveId" clId="{3286CA38-BCB4-4B22-BF21-C49853EA3999}" dt="2021-01-13T18:21:22.260" v="162" actId="47"/>
        <pc:sldMkLst>
          <pc:docMk/>
          <pc:sldMk cId="4242638533" sldId="546"/>
        </pc:sldMkLst>
      </pc:sldChg>
      <pc:sldChg chg="del">
        <pc:chgData name="ALEXANDRE" userId="734048d45b8f99b5" providerId="LiveId" clId="{3286CA38-BCB4-4B22-BF21-C49853EA3999}" dt="2021-01-13T18:21:22.287" v="163" actId="47"/>
        <pc:sldMkLst>
          <pc:docMk/>
          <pc:sldMk cId="2652857115" sldId="547"/>
        </pc:sldMkLst>
      </pc:sldChg>
      <pc:sldChg chg="del">
        <pc:chgData name="ALEXANDRE" userId="734048d45b8f99b5" providerId="LiveId" clId="{3286CA38-BCB4-4B22-BF21-C49853EA3999}" dt="2021-01-13T18:21:35.053" v="179" actId="47"/>
        <pc:sldMkLst>
          <pc:docMk/>
          <pc:sldMk cId="2376990877" sldId="548"/>
        </pc:sldMkLst>
      </pc:sldChg>
      <pc:sldChg chg="del">
        <pc:chgData name="ALEXANDRE" userId="734048d45b8f99b5" providerId="LiveId" clId="{3286CA38-BCB4-4B22-BF21-C49853EA3999}" dt="2021-01-13T18:21:31.286" v="178" actId="47"/>
        <pc:sldMkLst>
          <pc:docMk/>
          <pc:sldMk cId="4041989384" sldId="549"/>
        </pc:sldMkLst>
      </pc:sldChg>
      <pc:sldChg chg="del">
        <pc:chgData name="ALEXANDRE" userId="734048d45b8f99b5" providerId="LiveId" clId="{3286CA38-BCB4-4B22-BF21-C49853EA3999}" dt="2021-01-13T18:21:31.286" v="178" actId="47"/>
        <pc:sldMkLst>
          <pc:docMk/>
          <pc:sldMk cId="3865306295" sldId="550"/>
        </pc:sldMkLst>
      </pc:sldChg>
      <pc:sldChg chg="del">
        <pc:chgData name="ALEXANDRE" userId="734048d45b8f99b5" providerId="LiveId" clId="{3286CA38-BCB4-4B22-BF21-C49853EA3999}" dt="2021-01-13T18:21:31.286" v="178" actId="47"/>
        <pc:sldMkLst>
          <pc:docMk/>
          <pc:sldMk cId="2570035163" sldId="551"/>
        </pc:sldMkLst>
      </pc:sldChg>
      <pc:sldChg chg="del">
        <pc:chgData name="ALEXANDRE" userId="734048d45b8f99b5" providerId="LiveId" clId="{3286CA38-BCB4-4B22-BF21-C49853EA3999}" dt="2021-01-13T18:21:23.173" v="174" actId="47"/>
        <pc:sldMkLst>
          <pc:docMk/>
          <pc:sldMk cId="2125329913" sldId="552"/>
        </pc:sldMkLst>
      </pc:sldChg>
      <pc:sldChg chg="del">
        <pc:chgData name="ALEXANDRE" userId="734048d45b8f99b5" providerId="LiveId" clId="{3286CA38-BCB4-4B22-BF21-C49853EA3999}" dt="2021-01-13T18:21:23.157" v="173" actId="47"/>
        <pc:sldMkLst>
          <pc:docMk/>
          <pc:sldMk cId="1847961311" sldId="553"/>
        </pc:sldMkLst>
      </pc:sldChg>
      <pc:sldChg chg="del">
        <pc:chgData name="ALEXANDRE" userId="734048d45b8f99b5" providerId="LiveId" clId="{3286CA38-BCB4-4B22-BF21-C49853EA3999}" dt="2021-01-13T18:21:31.286" v="178" actId="47"/>
        <pc:sldMkLst>
          <pc:docMk/>
          <pc:sldMk cId="279200234" sldId="554"/>
        </pc:sldMkLst>
      </pc:sldChg>
      <pc:sldChg chg="del">
        <pc:chgData name="ALEXANDRE" userId="734048d45b8f99b5" providerId="LiveId" clId="{3286CA38-BCB4-4B22-BF21-C49853EA3999}" dt="2021-01-13T18:21:35.053" v="179" actId="47"/>
        <pc:sldMkLst>
          <pc:docMk/>
          <pc:sldMk cId="4280648853" sldId="556"/>
        </pc:sldMkLst>
      </pc:sldChg>
      <pc:sldChg chg="del">
        <pc:chgData name="ALEXANDRE" userId="734048d45b8f99b5" providerId="LiveId" clId="{3286CA38-BCB4-4B22-BF21-C49853EA3999}" dt="2021-01-13T18:21:31.286" v="178" actId="47"/>
        <pc:sldMkLst>
          <pc:docMk/>
          <pc:sldMk cId="3509133756" sldId="557"/>
        </pc:sldMkLst>
      </pc:sldChg>
      <pc:sldChg chg="del">
        <pc:chgData name="ALEXANDRE" userId="734048d45b8f99b5" providerId="LiveId" clId="{3286CA38-BCB4-4B22-BF21-C49853EA3999}" dt="2021-01-13T18:21:31.286" v="178" actId="47"/>
        <pc:sldMkLst>
          <pc:docMk/>
          <pc:sldMk cId="2465998349" sldId="558"/>
        </pc:sldMkLst>
      </pc:sldChg>
      <pc:sldChg chg="del">
        <pc:chgData name="ALEXANDRE" userId="734048d45b8f99b5" providerId="LiveId" clId="{3286CA38-BCB4-4B22-BF21-C49853EA3999}" dt="2021-01-13T18:21:31.286" v="178" actId="47"/>
        <pc:sldMkLst>
          <pc:docMk/>
          <pc:sldMk cId="2517164179" sldId="559"/>
        </pc:sldMkLst>
      </pc:sldChg>
      <pc:sldChg chg="del">
        <pc:chgData name="ALEXANDRE" userId="734048d45b8f99b5" providerId="LiveId" clId="{3286CA38-BCB4-4B22-BF21-C49853EA3999}" dt="2021-01-13T18:21:31.286" v="178" actId="47"/>
        <pc:sldMkLst>
          <pc:docMk/>
          <pc:sldMk cId="2146483861" sldId="560"/>
        </pc:sldMkLst>
      </pc:sldChg>
      <pc:sldChg chg="del">
        <pc:chgData name="ALEXANDRE" userId="734048d45b8f99b5" providerId="LiveId" clId="{3286CA38-BCB4-4B22-BF21-C49853EA3999}" dt="2021-01-13T18:21:31.286" v="178" actId="47"/>
        <pc:sldMkLst>
          <pc:docMk/>
          <pc:sldMk cId="1351168192" sldId="561"/>
        </pc:sldMkLst>
      </pc:sldChg>
      <pc:sldChg chg="del">
        <pc:chgData name="ALEXANDRE" userId="734048d45b8f99b5" providerId="LiveId" clId="{3286CA38-BCB4-4B22-BF21-C49853EA3999}" dt="2021-01-13T18:21:31.286" v="178" actId="47"/>
        <pc:sldMkLst>
          <pc:docMk/>
          <pc:sldMk cId="266584424" sldId="562"/>
        </pc:sldMkLst>
      </pc:sldChg>
      <pc:sldChg chg="del">
        <pc:chgData name="ALEXANDRE" userId="734048d45b8f99b5" providerId="LiveId" clId="{3286CA38-BCB4-4B22-BF21-C49853EA3999}" dt="2021-01-13T18:21:31.286" v="178" actId="47"/>
        <pc:sldMkLst>
          <pc:docMk/>
          <pc:sldMk cId="3560385488" sldId="563"/>
        </pc:sldMkLst>
      </pc:sldChg>
      <pc:sldChg chg="del">
        <pc:chgData name="ALEXANDRE" userId="734048d45b8f99b5" providerId="LiveId" clId="{3286CA38-BCB4-4B22-BF21-C49853EA3999}" dt="2021-01-13T18:21:31.286" v="178" actId="47"/>
        <pc:sldMkLst>
          <pc:docMk/>
          <pc:sldMk cId="2589785764" sldId="564"/>
        </pc:sldMkLst>
      </pc:sldChg>
      <pc:sldChg chg="del">
        <pc:chgData name="ALEXANDRE" userId="734048d45b8f99b5" providerId="LiveId" clId="{3286CA38-BCB4-4B22-BF21-C49853EA3999}" dt="2021-01-13T18:21:31.286" v="178" actId="47"/>
        <pc:sldMkLst>
          <pc:docMk/>
          <pc:sldMk cId="3331646666" sldId="565"/>
        </pc:sldMkLst>
      </pc:sldChg>
      <pc:sldChg chg="del">
        <pc:chgData name="ALEXANDRE" userId="734048d45b8f99b5" providerId="LiveId" clId="{3286CA38-BCB4-4B22-BF21-C49853EA3999}" dt="2021-01-13T18:21:31.286" v="178" actId="47"/>
        <pc:sldMkLst>
          <pc:docMk/>
          <pc:sldMk cId="2908590722" sldId="566"/>
        </pc:sldMkLst>
      </pc:sldChg>
      <pc:sldChg chg="del">
        <pc:chgData name="ALEXANDRE" userId="734048d45b8f99b5" providerId="LiveId" clId="{3286CA38-BCB4-4B22-BF21-C49853EA3999}" dt="2021-01-13T18:21:31.286" v="178" actId="47"/>
        <pc:sldMkLst>
          <pc:docMk/>
          <pc:sldMk cId="1327433301" sldId="567"/>
        </pc:sldMkLst>
      </pc:sldChg>
      <pc:sldChg chg="del">
        <pc:chgData name="ALEXANDRE" userId="734048d45b8f99b5" providerId="LiveId" clId="{3286CA38-BCB4-4B22-BF21-C49853EA3999}" dt="2021-01-13T18:21:31.286" v="178" actId="47"/>
        <pc:sldMkLst>
          <pc:docMk/>
          <pc:sldMk cId="1721159899" sldId="568"/>
        </pc:sldMkLst>
      </pc:sldChg>
      <pc:sldChg chg="del">
        <pc:chgData name="ALEXANDRE" userId="734048d45b8f99b5" providerId="LiveId" clId="{3286CA38-BCB4-4B22-BF21-C49853EA3999}" dt="2021-01-13T18:21:31.286" v="178" actId="47"/>
        <pc:sldMkLst>
          <pc:docMk/>
          <pc:sldMk cId="2254076968" sldId="569"/>
        </pc:sldMkLst>
      </pc:sldChg>
      <pc:sldChg chg="del">
        <pc:chgData name="ALEXANDRE" userId="734048d45b8f99b5" providerId="LiveId" clId="{3286CA38-BCB4-4B22-BF21-C49853EA3999}" dt="2021-01-13T18:21:31.286" v="178" actId="47"/>
        <pc:sldMkLst>
          <pc:docMk/>
          <pc:sldMk cId="4078603238" sldId="570"/>
        </pc:sldMkLst>
      </pc:sldChg>
      <pc:sldChg chg="add ord">
        <pc:chgData name="ALEXANDRE" userId="734048d45b8f99b5" providerId="LiveId" clId="{3286CA38-BCB4-4B22-BF21-C49853EA3999}" dt="2021-01-16T12:38:26.452" v="2341"/>
        <pc:sldMkLst>
          <pc:docMk/>
          <pc:sldMk cId="2789332457" sldId="596"/>
        </pc:sldMkLst>
      </pc:sldChg>
      <pc:sldChg chg="add ord">
        <pc:chgData name="ALEXANDRE" userId="734048d45b8f99b5" providerId="LiveId" clId="{3286CA38-BCB4-4B22-BF21-C49853EA3999}" dt="2021-01-16T12:38:26.452" v="2341"/>
        <pc:sldMkLst>
          <pc:docMk/>
          <pc:sldMk cId="4105764755" sldId="597"/>
        </pc:sldMkLst>
      </pc:sldChg>
      <pc:sldChg chg="modSp new mod ord">
        <pc:chgData name="ALEXANDRE" userId="734048d45b8f99b5" providerId="LiveId" clId="{3286CA38-BCB4-4B22-BF21-C49853EA3999}" dt="2021-01-16T12:38:26.452" v="2341"/>
        <pc:sldMkLst>
          <pc:docMk/>
          <pc:sldMk cId="520657657" sldId="598"/>
        </pc:sldMkLst>
        <pc:spChg chg="mod">
          <ac:chgData name="ALEXANDRE" userId="734048d45b8f99b5" providerId="LiveId" clId="{3286CA38-BCB4-4B22-BF21-C49853EA3999}" dt="2021-01-16T12:21:09.194" v="1910" actId="1076"/>
          <ac:spMkLst>
            <pc:docMk/>
            <pc:sldMk cId="520657657" sldId="598"/>
            <ac:spMk id="2" creationId="{40D91AD4-8B43-459B-9268-F63F76694027}"/>
          </ac:spMkLst>
        </pc:spChg>
        <pc:spChg chg="mod">
          <ac:chgData name="ALEXANDRE" userId="734048d45b8f99b5" providerId="LiveId" clId="{3286CA38-BCB4-4B22-BF21-C49853EA3999}" dt="2021-01-16T12:21:40.426" v="1918" actId="255"/>
          <ac:spMkLst>
            <pc:docMk/>
            <pc:sldMk cId="520657657" sldId="598"/>
            <ac:spMk id="3" creationId="{4287F13C-0C5D-430B-8B11-03DB8EE9449F}"/>
          </ac:spMkLst>
        </pc:spChg>
      </pc:sldChg>
      <pc:sldChg chg="modSp add mod ord">
        <pc:chgData name="ALEXANDRE" userId="734048d45b8f99b5" providerId="LiveId" clId="{3286CA38-BCB4-4B22-BF21-C49853EA3999}" dt="2021-01-16T12:38:26.452" v="2341"/>
        <pc:sldMkLst>
          <pc:docMk/>
          <pc:sldMk cId="3151415598" sldId="599"/>
        </pc:sldMkLst>
        <pc:spChg chg="mod">
          <ac:chgData name="ALEXANDRE" userId="734048d45b8f99b5" providerId="LiveId" clId="{3286CA38-BCB4-4B22-BF21-C49853EA3999}" dt="2021-01-16T12:22:32.369" v="1932" actId="14100"/>
          <ac:spMkLst>
            <pc:docMk/>
            <pc:sldMk cId="3151415598" sldId="599"/>
            <ac:spMk id="3" creationId="{4287F13C-0C5D-430B-8B11-03DB8EE9449F}"/>
          </ac:spMkLst>
        </pc:spChg>
      </pc:sldChg>
      <pc:sldChg chg="addSp modSp new mod ord">
        <pc:chgData name="ALEXANDRE" userId="734048d45b8f99b5" providerId="LiveId" clId="{3286CA38-BCB4-4B22-BF21-C49853EA3999}" dt="2021-01-16T12:38:26.452" v="2341"/>
        <pc:sldMkLst>
          <pc:docMk/>
          <pc:sldMk cId="3294394630" sldId="600"/>
        </pc:sldMkLst>
        <pc:spChg chg="mod">
          <ac:chgData name="ALEXANDRE" userId="734048d45b8f99b5" providerId="LiveId" clId="{3286CA38-BCB4-4B22-BF21-C49853EA3999}" dt="2021-01-16T12:26:27.779" v="2026" actId="1076"/>
          <ac:spMkLst>
            <pc:docMk/>
            <pc:sldMk cId="3294394630" sldId="600"/>
            <ac:spMk id="2" creationId="{1CBC3F66-C285-4E5A-B9B2-E8B36F614C64}"/>
          </ac:spMkLst>
        </pc:spChg>
        <pc:spChg chg="mod">
          <ac:chgData name="ALEXANDRE" userId="734048d45b8f99b5" providerId="LiveId" clId="{3286CA38-BCB4-4B22-BF21-C49853EA3999}" dt="2021-01-16T12:25:54.402" v="2011" actId="1076"/>
          <ac:spMkLst>
            <pc:docMk/>
            <pc:sldMk cId="3294394630" sldId="600"/>
            <ac:spMk id="3" creationId="{2B53FD5A-A419-4D08-B189-735B45467911}"/>
          </ac:spMkLst>
        </pc:spChg>
        <pc:picChg chg="add mod">
          <ac:chgData name="ALEXANDRE" userId="734048d45b8f99b5" providerId="LiveId" clId="{3286CA38-BCB4-4B22-BF21-C49853EA3999}" dt="2021-01-16T12:25:55.486" v="2012" actId="1076"/>
          <ac:picMkLst>
            <pc:docMk/>
            <pc:sldMk cId="3294394630" sldId="600"/>
            <ac:picMk id="3074" creationId="{6A249BF5-3C4A-40C2-9971-F48CD063DB60}"/>
          </ac:picMkLst>
        </pc:picChg>
      </pc:sldChg>
      <pc:sldChg chg="addSp delSp modSp add mod ord">
        <pc:chgData name="ALEXANDRE" userId="734048d45b8f99b5" providerId="LiveId" clId="{3286CA38-BCB4-4B22-BF21-C49853EA3999}" dt="2021-01-16T12:38:26.452" v="2341"/>
        <pc:sldMkLst>
          <pc:docMk/>
          <pc:sldMk cId="1613946418" sldId="601"/>
        </pc:sldMkLst>
        <pc:spChg chg="mod">
          <ac:chgData name="ALEXANDRE" userId="734048d45b8f99b5" providerId="LiveId" clId="{3286CA38-BCB4-4B22-BF21-C49853EA3999}" dt="2021-01-16T12:26:34.108" v="2040" actId="20577"/>
          <ac:spMkLst>
            <pc:docMk/>
            <pc:sldMk cId="1613946418" sldId="601"/>
            <ac:spMk id="2" creationId="{1CBC3F66-C285-4E5A-B9B2-E8B36F614C64}"/>
          </ac:spMkLst>
        </pc:spChg>
        <pc:spChg chg="mod">
          <ac:chgData name="ALEXANDRE" userId="734048d45b8f99b5" providerId="LiveId" clId="{3286CA38-BCB4-4B22-BF21-C49853EA3999}" dt="2021-01-16T12:28:15.020" v="2077" actId="1076"/>
          <ac:spMkLst>
            <pc:docMk/>
            <pc:sldMk cId="1613946418" sldId="601"/>
            <ac:spMk id="3" creationId="{2B53FD5A-A419-4D08-B189-735B45467911}"/>
          </ac:spMkLst>
        </pc:spChg>
        <pc:picChg chg="del">
          <ac:chgData name="ALEXANDRE" userId="734048d45b8f99b5" providerId="LiveId" clId="{3286CA38-BCB4-4B22-BF21-C49853EA3999}" dt="2021-01-16T12:26:39.633" v="2041" actId="478"/>
          <ac:picMkLst>
            <pc:docMk/>
            <pc:sldMk cId="1613946418" sldId="601"/>
            <ac:picMk id="3074" creationId="{6A249BF5-3C4A-40C2-9971-F48CD063DB60}"/>
          </ac:picMkLst>
        </pc:picChg>
        <pc:picChg chg="add mod">
          <ac:chgData name="ALEXANDRE" userId="734048d45b8f99b5" providerId="LiveId" clId="{3286CA38-BCB4-4B22-BF21-C49853EA3999}" dt="2021-01-16T12:28:18.108" v="2078" actId="1076"/>
          <ac:picMkLst>
            <pc:docMk/>
            <pc:sldMk cId="1613946418" sldId="601"/>
            <ac:picMk id="4098" creationId="{17901F06-1135-4F0F-9E45-564043C43980}"/>
          </ac:picMkLst>
        </pc:picChg>
      </pc:sldChg>
      <pc:sldChg chg="addSp delSp modSp new mod ord">
        <pc:chgData name="ALEXANDRE" userId="734048d45b8f99b5" providerId="LiveId" clId="{3286CA38-BCB4-4B22-BF21-C49853EA3999}" dt="2021-01-16T12:38:26.452" v="2341"/>
        <pc:sldMkLst>
          <pc:docMk/>
          <pc:sldMk cId="118099286" sldId="602"/>
        </pc:sldMkLst>
        <pc:spChg chg="mod">
          <ac:chgData name="ALEXANDRE" userId="734048d45b8f99b5" providerId="LiveId" clId="{3286CA38-BCB4-4B22-BF21-C49853EA3999}" dt="2021-01-16T12:29:26.509" v="2118" actId="1076"/>
          <ac:spMkLst>
            <pc:docMk/>
            <pc:sldMk cId="118099286" sldId="602"/>
            <ac:spMk id="2" creationId="{0C2503D5-42AF-4616-A3EC-6CA95227D1B1}"/>
          </ac:spMkLst>
        </pc:spChg>
        <pc:spChg chg="mod">
          <ac:chgData name="ALEXANDRE" userId="734048d45b8f99b5" providerId="LiveId" clId="{3286CA38-BCB4-4B22-BF21-C49853EA3999}" dt="2021-01-16T12:31:13.446" v="2158" actId="115"/>
          <ac:spMkLst>
            <pc:docMk/>
            <pc:sldMk cId="118099286" sldId="602"/>
            <ac:spMk id="3" creationId="{C978E11C-BA2F-45C2-8FC4-B1759E9DDCBC}"/>
          </ac:spMkLst>
        </pc:spChg>
        <pc:picChg chg="add del mod">
          <ac:chgData name="ALEXANDRE" userId="734048d45b8f99b5" providerId="LiveId" clId="{3286CA38-BCB4-4B22-BF21-C49853EA3999}" dt="2021-01-16T12:30:48.036" v="2139" actId="478"/>
          <ac:picMkLst>
            <pc:docMk/>
            <pc:sldMk cId="118099286" sldId="602"/>
            <ac:picMk id="5" creationId="{CEE15FD4-8D2F-4561-91E4-39F743C00F85}"/>
          </ac:picMkLst>
        </pc:picChg>
      </pc:sldChg>
      <pc:sldChg chg="addSp delSp modSp add del mod ord">
        <pc:chgData name="ALEXANDRE" userId="734048d45b8f99b5" providerId="LiveId" clId="{3286CA38-BCB4-4B22-BF21-C49853EA3999}" dt="2021-01-16T12:38:26.452" v="2341"/>
        <pc:sldMkLst>
          <pc:docMk/>
          <pc:sldMk cId="37314596" sldId="603"/>
        </pc:sldMkLst>
        <pc:spChg chg="add del mod">
          <ac:chgData name="ALEXANDRE" userId="734048d45b8f99b5" providerId="LiveId" clId="{3286CA38-BCB4-4B22-BF21-C49853EA3999}" dt="2021-01-16T12:30:07.558" v="2123" actId="478"/>
          <ac:spMkLst>
            <pc:docMk/>
            <pc:sldMk cId="37314596" sldId="603"/>
            <ac:spMk id="3" creationId="{1BB8D48F-6ED2-408F-895D-1F346ED69B3A}"/>
          </ac:spMkLst>
        </pc:spChg>
        <pc:spChg chg="del">
          <ac:chgData name="ALEXANDRE" userId="734048d45b8f99b5" providerId="LiveId" clId="{3286CA38-BCB4-4B22-BF21-C49853EA3999}" dt="2021-01-16T12:30:05.304" v="2122" actId="478"/>
          <ac:spMkLst>
            <pc:docMk/>
            <pc:sldMk cId="37314596" sldId="603"/>
            <ac:spMk id="4" creationId="{10FC7B3D-DECB-6B4A-B36D-F34E590AB03F}"/>
          </ac:spMkLst>
        </pc:spChg>
        <pc:spChg chg="add mod">
          <ac:chgData name="ALEXANDRE" userId="734048d45b8f99b5" providerId="LiveId" clId="{3286CA38-BCB4-4B22-BF21-C49853EA3999}" dt="2021-01-16T12:30:24.408" v="2132" actId="1076"/>
          <ac:spMkLst>
            <pc:docMk/>
            <pc:sldMk cId="37314596" sldId="603"/>
            <ac:spMk id="8" creationId="{FF2BB295-3EAC-47FE-91C4-6CFBA832E139}"/>
          </ac:spMkLst>
        </pc:spChg>
        <pc:spChg chg="mod">
          <ac:chgData name="ALEXANDRE" userId="734048d45b8f99b5" providerId="LiveId" clId="{3286CA38-BCB4-4B22-BF21-C49853EA3999}" dt="2021-01-16T12:30:28.140" v="2133" actId="1076"/>
          <ac:spMkLst>
            <pc:docMk/>
            <pc:sldMk cId="37314596" sldId="603"/>
            <ac:spMk id="13" creationId="{1A6AF7C7-4427-3344-A54B-6DC27A8FC828}"/>
          </ac:spMkLst>
        </pc:spChg>
        <pc:grpChg chg="mod">
          <ac:chgData name="ALEXANDRE" userId="734048d45b8f99b5" providerId="LiveId" clId="{3286CA38-BCB4-4B22-BF21-C49853EA3999}" dt="2021-01-16T12:30:28.809" v="2134" actId="115"/>
          <ac:grpSpMkLst>
            <pc:docMk/>
            <pc:sldMk cId="37314596" sldId="603"/>
            <ac:grpSpMk id="11" creationId="{1974AEF5-0473-C24D-94B0-DC3A2B6192E1}"/>
          </ac:grpSpMkLst>
        </pc:grpChg>
        <pc:picChg chg="mod">
          <ac:chgData name="ALEXANDRE" userId="734048d45b8f99b5" providerId="LiveId" clId="{3286CA38-BCB4-4B22-BF21-C49853EA3999}" dt="2021-01-16T12:30:28.140" v="2133" actId="1076"/>
          <ac:picMkLst>
            <pc:docMk/>
            <pc:sldMk cId="37314596" sldId="603"/>
            <ac:picMk id="12" creationId="{8818050E-C0C1-F048-ABCF-9793450AD6C0}"/>
          </ac:picMkLst>
        </pc:picChg>
      </pc:sldChg>
      <pc:sldChg chg="modSp add mod ord">
        <pc:chgData name="ALEXANDRE" userId="734048d45b8f99b5" providerId="LiveId" clId="{3286CA38-BCB4-4B22-BF21-C49853EA3999}" dt="2021-01-16T12:38:26.452" v="2341"/>
        <pc:sldMkLst>
          <pc:docMk/>
          <pc:sldMk cId="4109308359" sldId="604"/>
        </pc:sldMkLst>
        <pc:spChg chg="mod">
          <ac:chgData name="ALEXANDRE" userId="734048d45b8f99b5" providerId="LiveId" clId="{3286CA38-BCB4-4B22-BF21-C49853EA3999}" dt="2021-01-16T12:32:46.665" v="2208" actId="14100"/>
          <ac:spMkLst>
            <pc:docMk/>
            <pc:sldMk cId="4109308359" sldId="604"/>
            <ac:spMk id="2" creationId="{0C2503D5-42AF-4616-A3EC-6CA95227D1B1}"/>
          </ac:spMkLst>
        </pc:spChg>
        <pc:spChg chg="mod">
          <ac:chgData name="ALEXANDRE" userId="734048d45b8f99b5" providerId="LiveId" clId="{3286CA38-BCB4-4B22-BF21-C49853EA3999}" dt="2021-01-16T12:32:50.427" v="2209" actId="1076"/>
          <ac:spMkLst>
            <pc:docMk/>
            <pc:sldMk cId="4109308359" sldId="604"/>
            <ac:spMk id="3" creationId="{C978E11C-BA2F-45C2-8FC4-B1759E9DDCBC}"/>
          </ac:spMkLst>
        </pc:spChg>
      </pc:sldChg>
      <pc:sldChg chg="addSp modSp new mod ord">
        <pc:chgData name="ALEXANDRE" userId="734048d45b8f99b5" providerId="LiveId" clId="{3286CA38-BCB4-4B22-BF21-C49853EA3999}" dt="2021-01-16T12:38:26.452" v="2341"/>
        <pc:sldMkLst>
          <pc:docMk/>
          <pc:sldMk cId="3040183928" sldId="605"/>
        </pc:sldMkLst>
        <pc:spChg chg="mod">
          <ac:chgData name="ALEXANDRE" userId="734048d45b8f99b5" providerId="LiveId" clId="{3286CA38-BCB4-4B22-BF21-C49853EA3999}" dt="2021-01-16T12:34:49.729" v="2297" actId="1076"/>
          <ac:spMkLst>
            <pc:docMk/>
            <pc:sldMk cId="3040183928" sldId="605"/>
            <ac:spMk id="2" creationId="{C758D9E8-ACC2-40D1-AFC4-491CECBAA6CB}"/>
          </ac:spMkLst>
        </pc:spChg>
        <pc:spChg chg="mod">
          <ac:chgData name="ALEXANDRE" userId="734048d45b8f99b5" providerId="LiveId" clId="{3286CA38-BCB4-4B22-BF21-C49853EA3999}" dt="2021-01-16T12:35:40.941" v="2304" actId="1076"/>
          <ac:spMkLst>
            <pc:docMk/>
            <pc:sldMk cId="3040183928" sldId="605"/>
            <ac:spMk id="3" creationId="{4AC1277C-F6D3-4018-9307-A2B5965BD736}"/>
          </ac:spMkLst>
        </pc:spChg>
        <pc:picChg chg="add mod">
          <ac:chgData name="ALEXANDRE" userId="734048d45b8f99b5" providerId="LiveId" clId="{3286CA38-BCB4-4B22-BF21-C49853EA3999}" dt="2021-01-16T12:35:37.881" v="2303" actId="1076"/>
          <ac:picMkLst>
            <pc:docMk/>
            <pc:sldMk cId="3040183928" sldId="605"/>
            <ac:picMk id="5122" creationId="{E0DB0E4B-7A1F-49C1-98E8-E26DF96682F6}"/>
          </ac:picMkLst>
        </pc:picChg>
      </pc:sldChg>
      <pc:sldChg chg="delSp modSp add mod ord">
        <pc:chgData name="ALEXANDRE" userId="734048d45b8f99b5" providerId="LiveId" clId="{3286CA38-BCB4-4B22-BF21-C49853EA3999}" dt="2021-01-16T12:38:26.452" v="2341"/>
        <pc:sldMkLst>
          <pc:docMk/>
          <pc:sldMk cId="3913044338" sldId="606"/>
        </pc:sldMkLst>
        <pc:spChg chg="mod">
          <ac:chgData name="ALEXANDRE" userId="734048d45b8f99b5" providerId="LiveId" clId="{3286CA38-BCB4-4B22-BF21-C49853EA3999}" dt="2021-01-16T12:36:52.366" v="2339" actId="115"/>
          <ac:spMkLst>
            <pc:docMk/>
            <pc:sldMk cId="3913044338" sldId="606"/>
            <ac:spMk id="2" creationId="{C758D9E8-ACC2-40D1-AFC4-491CECBAA6CB}"/>
          </ac:spMkLst>
        </pc:spChg>
        <pc:spChg chg="mod">
          <ac:chgData name="ALEXANDRE" userId="734048d45b8f99b5" providerId="LiveId" clId="{3286CA38-BCB4-4B22-BF21-C49853EA3999}" dt="2021-01-16T12:36:46.976" v="2337" actId="14100"/>
          <ac:spMkLst>
            <pc:docMk/>
            <pc:sldMk cId="3913044338" sldId="606"/>
            <ac:spMk id="3" creationId="{4AC1277C-F6D3-4018-9307-A2B5965BD736}"/>
          </ac:spMkLst>
        </pc:spChg>
        <pc:picChg chg="del">
          <ac:chgData name="ALEXANDRE" userId="734048d45b8f99b5" providerId="LiveId" clId="{3286CA38-BCB4-4B22-BF21-C49853EA3999}" dt="2021-01-16T12:35:59.032" v="2306" actId="478"/>
          <ac:picMkLst>
            <pc:docMk/>
            <pc:sldMk cId="3913044338" sldId="606"/>
            <ac:picMk id="5122" creationId="{E0DB0E4B-7A1F-49C1-98E8-E26DF96682F6}"/>
          </ac:picMkLst>
        </pc:picChg>
      </pc:sldChg>
      <pc:sldChg chg="addSp delSp modSp new mod">
        <pc:chgData name="ALEXANDRE" userId="734048d45b8f99b5" providerId="LiveId" clId="{3286CA38-BCB4-4B22-BF21-C49853EA3999}" dt="2021-01-19T14:40:23.636" v="6375" actId="1076"/>
        <pc:sldMkLst>
          <pc:docMk/>
          <pc:sldMk cId="777782344" sldId="607"/>
        </pc:sldMkLst>
        <pc:spChg chg="mod">
          <ac:chgData name="ALEXANDRE" userId="734048d45b8f99b5" providerId="LiveId" clId="{3286CA38-BCB4-4B22-BF21-C49853EA3999}" dt="2021-01-16T13:03:11.191" v="2419" actId="1076"/>
          <ac:spMkLst>
            <pc:docMk/>
            <pc:sldMk cId="777782344" sldId="607"/>
            <ac:spMk id="2" creationId="{BD3FBA91-2B54-4E17-ADDA-BACA9F93C91B}"/>
          </ac:spMkLst>
        </pc:spChg>
        <pc:spChg chg="mod">
          <ac:chgData name="ALEXANDRE" userId="734048d45b8f99b5" providerId="LiveId" clId="{3286CA38-BCB4-4B22-BF21-C49853EA3999}" dt="2021-01-19T14:40:22.058" v="6374" actId="14100"/>
          <ac:spMkLst>
            <pc:docMk/>
            <pc:sldMk cId="777782344" sldId="607"/>
            <ac:spMk id="3" creationId="{9D9627F0-94D3-48CF-A375-29109EDCE7FC}"/>
          </ac:spMkLst>
        </pc:spChg>
        <pc:spChg chg="add del">
          <ac:chgData name="ALEXANDRE" userId="734048d45b8f99b5" providerId="LiveId" clId="{3286CA38-BCB4-4B22-BF21-C49853EA3999}" dt="2021-01-19T14:38:45.559" v="6349"/>
          <ac:spMkLst>
            <pc:docMk/>
            <pc:sldMk cId="777782344" sldId="607"/>
            <ac:spMk id="4" creationId="{3B85F8F5-9E95-44B1-B218-C33E27126E63}"/>
          </ac:spMkLst>
        </pc:spChg>
        <pc:picChg chg="add del mod">
          <ac:chgData name="ALEXANDRE" userId="734048d45b8f99b5" providerId="LiveId" clId="{3286CA38-BCB4-4B22-BF21-C49853EA3999}" dt="2021-01-19T14:38:03.157" v="6267" actId="478"/>
          <ac:picMkLst>
            <pc:docMk/>
            <pc:sldMk cId="777782344" sldId="607"/>
            <ac:picMk id="5" creationId="{069551BB-84C1-4664-AFBD-DA178ACA6501}"/>
          </ac:picMkLst>
        </pc:picChg>
        <pc:picChg chg="add mod">
          <ac:chgData name="ALEXANDRE" userId="734048d45b8f99b5" providerId="LiveId" clId="{3286CA38-BCB4-4B22-BF21-C49853EA3999}" dt="2021-01-19T14:40:23.636" v="6375" actId="1076"/>
          <ac:picMkLst>
            <pc:docMk/>
            <pc:sldMk cId="777782344" sldId="607"/>
            <ac:picMk id="1027" creationId="{9ACC278A-2C2B-4A5C-B383-C46405ABCC55}"/>
          </ac:picMkLst>
        </pc:picChg>
      </pc:sldChg>
      <pc:sldChg chg="addSp delSp modSp add del mod ord">
        <pc:chgData name="ALEXANDRE" userId="734048d45b8f99b5" providerId="LiveId" clId="{3286CA38-BCB4-4B22-BF21-C49853EA3999}" dt="2021-01-19T19:00:26.683" v="7315" actId="47"/>
        <pc:sldMkLst>
          <pc:docMk/>
          <pc:sldMk cId="171914554" sldId="608"/>
        </pc:sldMkLst>
        <pc:spChg chg="mod">
          <ac:chgData name="ALEXANDRE" userId="734048d45b8f99b5" providerId="LiveId" clId="{3286CA38-BCB4-4B22-BF21-C49853EA3999}" dt="2021-01-16T13:08:03.725" v="2639" actId="1076"/>
          <ac:spMkLst>
            <pc:docMk/>
            <pc:sldMk cId="171914554" sldId="608"/>
            <ac:spMk id="2" creationId="{BD3FBA91-2B54-4E17-ADDA-BACA9F93C91B}"/>
          </ac:spMkLst>
        </pc:spChg>
        <pc:spChg chg="mod">
          <ac:chgData name="ALEXANDRE" userId="734048d45b8f99b5" providerId="LiveId" clId="{3286CA38-BCB4-4B22-BF21-C49853EA3999}" dt="2021-01-16T13:07:35.341" v="2638" actId="1076"/>
          <ac:spMkLst>
            <pc:docMk/>
            <pc:sldMk cId="171914554" sldId="608"/>
            <ac:spMk id="3" creationId="{9D9627F0-94D3-48CF-A375-29109EDCE7FC}"/>
          </ac:spMkLst>
        </pc:spChg>
        <pc:picChg chg="del">
          <ac:chgData name="ALEXANDRE" userId="734048d45b8f99b5" providerId="LiveId" clId="{3286CA38-BCB4-4B22-BF21-C49853EA3999}" dt="2021-01-16T13:04:05.334" v="2435" actId="478"/>
          <ac:picMkLst>
            <pc:docMk/>
            <pc:sldMk cId="171914554" sldId="608"/>
            <ac:picMk id="5" creationId="{069551BB-84C1-4664-AFBD-DA178ACA6501}"/>
          </ac:picMkLst>
        </pc:picChg>
        <pc:picChg chg="add mod">
          <ac:chgData name="ALEXANDRE" userId="734048d45b8f99b5" providerId="LiveId" clId="{3286CA38-BCB4-4B22-BF21-C49853EA3999}" dt="2021-01-16T13:07:28.688" v="2636" actId="14100"/>
          <ac:picMkLst>
            <pc:docMk/>
            <pc:sldMk cId="171914554" sldId="608"/>
            <ac:picMk id="6" creationId="{F874B5CA-2BAF-42FC-8CCC-65313CC46C29}"/>
          </ac:picMkLst>
        </pc:picChg>
      </pc:sldChg>
      <pc:sldChg chg="addSp delSp modSp new mod">
        <pc:chgData name="ALEXANDRE" userId="734048d45b8f99b5" providerId="LiveId" clId="{3286CA38-BCB4-4B22-BF21-C49853EA3999}" dt="2021-01-19T18:56:05.672" v="7268" actId="404"/>
        <pc:sldMkLst>
          <pc:docMk/>
          <pc:sldMk cId="1176138428" sldId="609"/>
        </pc:sldMkLst>
        <pc:spChg chg="del mod">
          <ac:chgData name="ALEXANDRE" userId="734048d45b8f99b5" providerId="LiveId" clId="{3286CA38-BCB4-4B22-BF21-C49853EA3999}" dt="2021-01-19T18:55:56.069" v="7262" actId="478"/>
          <ac:spMkLst>
            <pc:docMk/>
            <pc:sldMk cId="1176138428" sldId="609"/>
            <ac:spMk id="2" creationId="{1F313D39-E8E2-4C52-AE2C-E56D90EA4A58}"/>
          </ac:spMkLst>
        </pc:spChg>
        <pc:spChg chg="del mod">
          <ac:chgData name="ALEXANDRE" userId="734048d45b8f99b5" providerId="LiveId" clId="{3286CA38-BCB4-4B22-BF21-C49853EA3999}" dt="2021-01-19T18:50:39.647" v="7117" actId="478"/>
          <ac:spMkLst>
            <pc:docMk/>
            <pc:sldMk cId="1176138428" sldId="609"/>
            <ac:spMk id="3" creationId="{52FDA018-047C-4642-9B82-5A0AF906570E}"/>
          </ac:spMkLst>
        </pc:spChg>
        <pc:spChg chg="add del mod">
          <ac:chgData name="ALEXANDRE" userId="734048d45b8f99b5" providerId="LiveId" clId="{3286CA38-BCB4-4B22-BF21-C49853EA3999}" dt="2021-01-19T18:50:44.172" v="7119" actId="478"/>
          <ac:spMkLst>
            <pc:docMk/>
            <pc:sldMk cId="1176138428" sldId="609"/>
            <ac:spMk id="5" creationId="{28FEA165-5BEC-4114-BC97-BC7C7153C643}"/>
          </ac:spMkLst>
        </pc:spChg>
        <pc:spChg chg="add mod">
          <ac:chgData name="ALEXANDRE" userId="734048d45b8f99b5" providerId="LiveId" clId="{3286CA38-BCB4-4B22-BF21-C49853EA3999}" dt="2021-01-19T18:51:03.059" v="7129" actId="1076"/>
          <ac:spMkLst>
            <pc:docMk/>
            <pc:sldMk cId="1176138428" sldId="609"/>
            <ac:spMk id="6" creationId="{3F8EE978-6FC5-4280-9A4C-3C705F56F9F8}"/>
          </ac:spMkLst>
        </pc:spChg>
        <pc:spChg chg="add mod">
          <ac:chgData name="ALEXANDRE" userId="734048d45b8f99b5" providerId="LiveId" clId="{3286CA38-BCB4-4B22-BF21-C49853EA3999}" dt="2021-01-19T18:56:05.672" v="7268" actId="404"/>
          <ac:spMkLst>
            <pc:docMk/>
            <pc:sldMk cId="1176138428" sldId="609"/>
            <ac:spMk id="7" creationId="{E133F5A0-BA8B-4CA9-9A98-9B4CA1358151}"/>
          </ac:spMkLst>
        </pc:spChg>
        <pc:spChg chg="add mod">
          <ac:chgData name="ALEXANDRE" userId="734048d45b8f99b5" providerId="LiveId" clId="{3286CA38-BCB4-4B22-BF21-C49853EA3999}" dt="2021-01-19T18:55:48.770" v="7260" actId="1582"/>
          <ac:spMkLst>
            <pc:docMk/>
            <pc:sldMk cId="1176138428" sldId="609"/>
            <ac:spMk id="8" creationId="{6A7940E4-5836-47C6-9761-5DD17DDBFD08}"/>
          </ac:spMkLst>
        </pc:spChg>
        <pc:spChg chg="add del mod">
          <ac:chgData name="ALEXANDRE" userId="734048d45b8f99b5" providerId="LiveId" clId="{3286CA38-BCB4-4B22-BF21-C49853EA3999}" dt="2021-01-19T18:55:58.050" v="7263" actId="478"/>
          <ac:spMkLst>
            <pc:docMk/>
            <pc:sldMk cId="1176138428" sldId="609"/>
            <ac:spMk id="10" creationId="{39935A3E-A928-41B0-AC1F-6EE027F0DF51}"/>
          </ac:spMkLst>
        </pc:spChg>
      </pc:sldChg>
      <pc:sldChg chg="modSp add mod ord">
        <pc:chgData name="ALEXANDRE" userId="734048d45b8f99b5" providerId="LiveId" clId="{3286CA38-BCB4-4B22-BF21-C49853EA3999}" dt="2021-01-19T18:33:23.936" v="6876" actId="27636"/>
        <pc:sldMkLst>
          <pc:docMk/>
          <pc:sldMk cId="2283047255" sldId="610"/>
        </pc:sldMkLst>
        <pc:spChg chg="mod">
          <ac:chgData name="ALEXANDRE" userId="734048d45b8f99b5" providerId="LiveId" clId="{3286CA38-BCB4-4B22-BF21-C49853EA3999}" dt="2021-01-19T18:20:44.188" v="6729" actId="20577"/>
          <ac:spMkLst>
            <pc:docMk/>
            <pc:sldMk cId="2283047255" sldId="610"/>
            <ac:spMk id="2" creationId="{1F313D39-E8E2-4C52-AE2C-E56D90EA4A58}"/>
          </ac:spMkLst>
        </pc:spChg>
        <pc:spChg chg="mod">
          <ac:chgData name="ALEXANDRE" userId="734048d45b8f99b5" providerId="LiveId" clId="{3286CA38-BCB4-4B22-BF21-C49853EA3999}" dt="2021-01-19T18:33:23.936" v="6876" actId="27636"/>
          <ac:spMkLst>
            <pc:docMk/>
            <pc:sldMk cId="2283047255" sldId="610"/>
            <ac:spMk id="3" creationId="{52FDA018-047C-4642-9B82-5A0AF906570E}"/>
          </ac:spMkLst>
        </pc:spChg>
      </pc:sldChg>
      <pc:sldChg chg="modSp add del mod">
        <pc:chgData name="ALEXANDRE" userId="734048d45b8f99b5" providerId="LiveId" clId="{3286CA38-BCB4-4B22-BF21-C49853EA3999}" dt="2021-01-19T18:51:30.081" v="7131" actId="47"/>
        <pc:sldMkLst>
          <pc:docMk/>
          <pc:sldMk cId="2479689860" sldId="611"/>
        </pc:sldMkLst>
        <pc:spChg chg="mod">
          <ac:chgData name="ALEXANDRE" userId="734048d45b8f99b5" providerId="LiveId" clId="{3286CA38-BCB4-4B22-BF21-C49853EA3999}" dt="2021-01-16T13:20:46.046" v="2880" actId="1076"/>
          <ac:spMkLst>
            <pc:docMk/>
            <pc:sldMk cId="2479689860" sldId="611"/>
            <ac:spMk id="2" creationId="{1F313D39-E8E2-4C52-AE2C-E56D90EA4A58}"/>
          </ac:spMkLst>
        </pc:spChg>
        <pc:spChg chg="mod">
          <ac:chgData name="ALEXANDRE" userId="734048d45b8f99b5" providerId="LiveId" clId="{3286CA38-BCB4-4B22-BF21-C49853EA3999}" dt="2021-01-16T13:21:06.403" v="2881" actId="1076"/>
          <ac:spMkLst>
            <pc:docMk/>
            <pc:sldMk cId="2479689860" sldId="611"/>
            <ac:spMk id="3" creationId="{52FDA018-047C-4642-9B82-5A0AF906570E}"/>
          </ac:spMkLst>
        </pc:spChg>
      </pc:sldChg>
      <pc:sldChg chg="add">
        <pc:chgData name="ALEXANDRE" userId="734048d45b8f99b5" providerId="LiveId" clId="{3286CA38-BCB4-4B22-BF21-C49853EA3999}" dt="2021-01-18T11:51:04.316" v="3928"/>
        <pc:sldMkLst>
          <pc:docMk/>
          <pc:sldMk cId="1323604708" sldId="612"/>
        </pc:sldMkLst>
      </pc:sldChg>
      <pc:sldChg chg="addSp modSp new del mod">
        <pc:chgData name="ALEXANDRE" userId="734048d45b8f99b5" providerId="LiveId" clId="{3286CA38-BCB4-4B22-BF21-C49853EA3999}" dt="2021-01-18T11:50:58.172" v="3927" actId="2696"/>
        <pc:sldMkLst>
          <pc:docMk/>
          <pc:sldMk cId="2427511899" sldId="612"/>
        </pc:sldMkLst>
        <pc:spChg chg="mod">
          <ac:chgData name="ALEXANDRE" userId="734048d45b8f99b5" providerId="LiveId" clId="{3286CA38-BCB4-4B22-BF21-C49853EA3999}" dt="2021-01-16T13:26:38.678" v="2916" actId="1076"/>
          <ac:spMkLst>
            <pc:docMk/>
            <pc:sldMk cId="2427511899" sldId="612"/>
            <ac:spMk id="2" creationId="{9F5D9F34-F203-4AD9-8167-DC4027A4AED2}"/>
          </ac:spMkLst>
        </pc:spChg>
        <pc:spChg chg="mod">
          <ac:chgData name="ALEXANDRE" userId="734048d45b8f99b5" providerId="LiveId" clId="{3286CA38-BCB4-4B22-BF21-C49853EA3999}" dt="2021-01-16T13:26:35.079" v="2915" actId="1076"/>
          <ac:spMkLst>
            <pc:docMk/>
            <pc:sldMk cId="2427511899" sldId="612"/>
            <ac:spMk id="3" creationId="{F37B6769-59A0-4B5C-BD30-201BFE99EAFA}"/>
          </ac:spMkLst>
        </pc:spChg>
        <pc:picChg chg="add mod">
          <ac:chgData name="ALEXANDRE" userId="734048d45b8f99b5" providerId="LiveId" clId="{3286CA38-BCB4-4B22-BF21-C49853EA3999}" dt="2021-01-16T13:26:16.166" v="2912" actId="1076"/>
          <ac:picMkLst>
            <pc:docMk/>
            <pc:sldMk cId="2427511899" sldId="612"/>
            <ac:picMk id="6146" creationId="{C89D28C9-974E-43FC-80AE-6EAEBA8EC621}"/>
          </ac:picMkLst>
        </pc:picChg>
      </pc:sldChg>
      <pc:sldChg chg="add">
        <pc:chgData name="ALEXANDRE" userId="734048d45b8f99b5" providerId="LiveId" clId="{3286CA38-BCB4-4B22-BF21-C49853EA3999}" dt="2021-01-18T11:51:04.316" v="3928"/>
        <pc:sldMkLst>
          <pc:docMk/>
          <pc:sldMk cId="87033971" sldId="613"/>
        </pc:sldMkLst>
      </pc:sldChg>
      <pc:sldChg chg="addSp delSp modSp add del mod">
        <pc:chgData name="ALEXANDRE" userId="734048d45b8f99b5" providerId="LiveId" clId="{3286CA38-BCB4-4B22-BF21-C49853EA3999}" dt="2021-01-18T11:50:58.172" v="3927" actId="2696"/>
        <pc:sldMkLst>
          <pc:docMk/>
          <pc:sldMk cId="616370450" sldId="613"/>
        </pc:sldMkLst>
        <pc:spChg chg="mod">
          <ac:chgData name="ALEXANDRE" userId="734048d45b8f99b5" providerId="LiveId" clId="{3286CA38-BCB4-4B22-BF21-C49853EA3999}" dt="2021-01-16T13:28:23.745" v="2944" actId="20577"/>
          <ac:spMkLst>
            <pc:docMk/>
            <pc:sldMk cId="616370450" sldId="613"/>
            <ac:spMk id="2" creationId="{9F5D9F34-F203-4AD9-8167-DC4027A4AED2}"/>
          </ac:spMkLst>
        </pc:spChg>
        <pc:spChg chg="mod">
          <ac:chgData name="ALEXANDRE" userId="734048d45b8f99b5" providerId="LiveId" clId="{3286CA38-BCB4-4B22-BF21-C49853EA3999}" dt="2021-01-16T13:28:13.073" v="2933" actId="20577"/>
          <ac:spMkLst>
            <pc:docMk/>
            <pc:sldMk cId="616370450" sldId="613"/>
            <ac:spMk id="3" creationId="{F37B6769-59A0-4B5C-BD30-201BFE99EAFA}"/>
          </ac:spMkLst>
        </pc:spChg>
        <pc:picChg chg="del">
          <ac:chgData name="ALEXANDRE" userId="734048d45b8f99b5" providerId="LiveId" clId="{3286CA38-BCB4-4B22-BF21-C49853EA3999}" dt="2021-01-16T13:27:39.154" v="2921" actId="478"/>
          <ac:picMkLst>
            <pc:docMk/>
            <pc:sldMk cId="616370450" sldId="613"/>
            <ac:picMk id="6146" creationId="{C89D28C9-974E-43FC-80AE-6EAEBA8EC621}"/>
          </ac:picMkLst>
        </pc:picChg>
        <pc:picChg chg="add mod">
          <ac:chgData name="ALEXANDRE" userId="734048d45b8f99b5" providerId="LiveId" clId="{3286CA38-BCB4-4B22-BF21-C49853EA3999}" dt="2021-01-16T13:27:52.274" v="2925" actId="14100"/>
          <ac:picMkLst>
            <pc:docMk/>
            <pc:sldMk cId="616370450" sldId="613"/>
            <ac:picMk id="7170" creationId="{37B99763-090E-4117-BF7C-798EC802B91A}"/>
          </ac:picMkLst>
        </pc:picChg>
      </pc:sldChg>
      <pc:sldChg chg="add">
        <pc:chgData name="ALEXANDRE" userId="734048d45b8f99b5" providerId="LiveId" clId="{3286CA38-BCB4-4B22-BF21-C49853EA3999}" dt="2021-01-18T11:51:04.316" v="3928"/>
        <pc:sldMkLst>
          <pc:docMk/>
          <pc:sldMk cId="1841787724" sldId="614"/>
        </pc:sldMkLst>
      </pc:sldChg>
      <pc:sldChg chg="addSp delSp modSp new del mod">
        <pc:chgData name="ALEXANDRE" userId="734048d45b8f99b5" providerId="LiveId" clId="{3286CA38-BCB4-4B22-BF21-C49853EA3999}" dt="2021-01-18T11:50:58.172" v="3927" actId="2696"/>
        <pc:sldMkLst>
          <pc:docMk/>
          <pc:sldMk cId="2635430113" sldId="614"/>
        </pc:sldMkLst>
        <pc:spChg chg="del mod">
          <ac:chgData name="ALEXANDRE" userId="734048d45b8f99b5" providerId="LiveId" clId="{3286CA38-BCB4-4B22-BF21-C49853EA3999}" dt="2021-01-16T13:30:23.289" v="3008" actId="478"/>
          <ac:spMkLst>
            <pc:docMk/>
            <pc:sldMk cId="2635430113" sldId="614"/>
            <ac:spMk id="2" creationId="{7C31B6C0-5A5C-4AA8-A7A2-5BDD91BCEADE}"/>
          </ac:spMkLst>
        </pc:spChg>
        <pc:spChg chg="del">
          <ac:chgData name="ALEXANDRE" userId="734048d45b8f99b5" providerId="LiveId" clId="{3286CA38-BCB4-4B22-BF21-C49853EA3999}" dt="2021-01-16T13:29:43.559" v="2999" actId="478"/>
          <ac:spMkLst>
            <pc:docMk/>
            <pc:sldMk cId="2635430113" sldId="614"/>
            <ac:spMk id="3" creationId="{298D8A17-276F-4EB9-89DE-2C50D3098A99}"/>
          </ac:spMkLst>
        </pc:spChg>
        <pc:spChg chg="add mod">
          <ac:chgData name="ALEXANDRE" userId="734048d45b8f99b5" providerId="LiveId" clId="{3286CA38-BCB4-4B22-BF21-C49853EA3999}" dt="2021-01-16T13:38:18.120" v="3280" actId="20577"/>
          <ac:spMkLst>
            <pc:docMk/>
            <pc:sldMk cId="2635430113" sldId="614"/>
            <ac:spMk id="7" creationId="{D99417D2-A0C9-4EB8-8A2A-398B90E65D4F}"/>
          </ac:spMkLst>
        </pc:spChg>
        <pc:spChg chg="add mod">
          <ac:chgData name="ALEXANDRE" userId="734048d45b8f99b5" providerId="LiveId" clId="{3286CA38-BCB4-4B22-BF21-C49853EA3999}" dt="2021-01-16T13:31:58.969" v="3125" actId="1076"/>
          <ac:spMkLst>
            <pc:docMk/>
            <pc:sldMk cId="2635430113" sldId="614"/>
            <ac:spMk id="11" creationId="{0FFC3E62-BF09-4B3B-A9EF-31F5C7E656D7}"/>
          </ac:spMkLst>
        </pc:spChg>
        <pc:picChg chg="add del mod modCrop">
          <ac:chgData name="ALEXANDRE" userId="734048d45b8f99b5" providerId="LiveId" clId="{3286CA38-BCB4-4B22-BF21-C49853EA3999}" dt="2021-01-16T13:30:40.599" v="3009" actId="478"/>
          <ac:picMkLst>
            <pc:docMk/>
            <pc:sldMk cId="2635430113" sldId="614"/>
            <ac:picMk id="5" creationId="{D684B667-1ACD-4194-AB46-63D402808BEA}"/>
          </ac:picMkLst>
        </pc:picChg>
        <pc:picChg chg="add mod">
          <ac:chgData name="ALEXANDRE" userId="734048d45b8f99b5" providerId="LiveId" clId="{3286CA38-BCB4-4B22-BF21-C49853EA3999}" dt="2021-01-16T13:31:23.589" v="3113" actId="1076"/>
          <ac:picMkLst>
            <pc:docMk/>
            <pc:sldMk cId="2635430113" sldId="614"/>
            <ac:picMk id="9" creationId="{518D18CC-ABEE-413A-903F-94BB111AFE25}"/>
          </ac:picMkLst>
        </pc:picChg>
        <pc:picChg chg="add mod modCrop">
          <ac:chgData name="ALEXANDRE" userId="734048d45b8f99b5" providerId="LiveId" clId="{3286CA38-BCB4-4B22-BF21-C49853EA3999}" dt="2021-01-16T13:32:01.688" v="3126" actId="1076"/>
          <ac:picMkLst>
            <pc:docMk/>
            <pc:sldMk cId="2635430113" sldId="614"/>
            <ac:picMk id="10" creationId="{FB8D6643-AEC6-46B6-A2B1-F1E1C9D0745B}"/>
          </ac:picMkLst>
        </pc:picChg>
      </pc:sldChg>
      <pc:sldChg chg="addSp delSp modSp add del mod modAnim">
        <pc:chgData name="ALEXANDRE" userId="734048d45b8f99b5" providerId="LiveId" clId="{3286CA38-BCB4-4B22-BF21-C49853EA3999}" dt="2021-01-18T11:50:58.172" v="3927" actId="2696"/>
        <pc:sldMkLst>
          <pc:docMk/>
          <pc:sldMk cId="311264282" sldId="615"/>
        </pc:sldMkLst>
        <pc:spChg chg="add mod">
          <ac:chgData name="ALEXANDRE" userId="734048d45b8f99b5" providerId="LiveId" clId="{3286CA38-BCB4-4B22-BF21-C49853EA3999}" dt="2021-01-16T13:33:28.270" v="3174" actId="1076"/>
          <ac:spMkLst>
            <pc:docMk/>
            <pc:sldMk cId="311264282" sldId="615"/>
            <ac:spMk id="4" creationId="{077A7DF6-9788-4D1C-A6D6-1E25CAA4BEBC}"/>
          </ac:spMkLst>
        </pc:spChg>
        <pc:spChg chg="mod">
          <ac:chgData name="ALEXANDRE" userId="734048d45b8f99b5" providerId="LiveId" clId="{3286CA38-BCB4-4B22-BF21-C49853EA3999}" dt="2021-01-16T13:38:26.470" v="3284" actId="27636"/>
          <ac:spMkLst>
            <pc:docMk/>
            <pc:sldMk cId="311264282" sldId="615"/>
            <ac:spMk id="7" creationId="{D99417D2-A0C9-4EB8-8A2A-398B90E65D4F}"/>
          </ac:spMkLst>
        </pc:spChg>
        <pc:spChg chg="del">
          <ac:chgData name="ALEXANDRE" userId="734048d45b8f99b5" providerId="LiveId" clId="{3286CA38-BCB4-4B22-BF21-C49853EA3999}" dt="2021-01-16T13:34:03.572" v="3186" actId="478"/>
          <ac:spMkLst>
            <pc:docMk/>
            <pc:sldMk cId="311264282" sldId="615"/>
            <ac:spMk id="11" creationId="{0FFC3E62-BF09-4B3B-A9EF-31F5C7E656D7}"/>
          </ac:spMkLst>
        </pc:spChg>
        <pc:spChg chg="add mod">
          <ac:chgData name="ALEXANDRE" userId="734048d45b8f99b5" providerId="LiveId" clId="{3286CA38-BCB4-4B22-BF21-C49853EA3999}" dt="2021-01-16T13:33:35.052" v="3177" actId="14100"/>
          <ac:spMkLst>
            <pc:docMk/>
            <pc:sldMk cId="311264282" sldId="615"/>
            <ac:spMk id="12" creationId="{DA14CC95-FD7E-4D9D-A03A-DE3FB82FD9E3}"/>
          </ac:spMkLst>
        </pc:spChg>
        <pc:spChg chg="add mod">
          <ac:chgData name="ALEXANDRE" userId="734048d45b8f99b5" providerId="LiveId" clId="{3286CA38-BCB4-4B22-BF21-C49853EA3999}" dt="2021-01-16T13:33:49.736" v="3183" actId="1076"/>
          <ac:spMkLst>
            <pc:docMk/>
            <pc:sldMk cId="311264282" sldId="615"/>
            <ac:spMk id="13" creationId="{ABA564D9-2836-478B-9349-28A03E2E0DDC}"/>
          </ac:spMkLst>
        </pc:spChg>
        <pc:spChg chg="add mod">
          <ac:chgData name="ALEXANDRE" userId="734048d45b8f99b5" providerId="LiveId" clId="{3286CA38-BCB4-4B22-BF21-C49853EA3999}" dt="2021-01-16T13:34:35.019" v="3193" actId="14100"/>
          <ac:spMkLst>
            <pc:docMk/>
            <pc:sldMk cId="311264282" sldId="615"/>
            <ac:spMk id="14" creationId="{089AD1FB-0357-4829-8C9F-57427DAB7281}"/>
          </ac:spMkLst>
        </pc:spChg>
        <pc:picChg chg="add mod ord">
          <ac:chgData name="ALEXANDRE" userId="734048d45b8f99b5" providerId="LiveId" clId="{3286CA38-BCB4-4B22-BF21-C49853EA3999}" dt="2021-01-16T13:33:46.712" v="3182" actId="1076"/>
          <ac:picMkLst>
            <pc:docMk/>
            <pc:sldMk cId="311264282" sldId="615"/>
            <ac:picMk id="3" creationId="{FD981B6C-9045-482C-8EA0-CC0528A2605C}"/>
          </ac:picMkLst>
        </pc:picChg>
        <pc:picChg chg="del">
          <ac:chgData name="ALEXANDRE" userId="734048d45b8f99b5" providerId="LiveId" clId="{3286CA38-BCB4-4B22-BF21-C49853EA3999}" dt="2021-01-16T13:32:26.479" v="3160" actId="478"/>
          <ac:picMkLst>
            <pc:docMk/>
            <pc:sldMk cId="311264282" sldId="615"/>
            <ac:picMk id="9" creationId="{518D18CC-ABEE-413A-903F-94BB111AFE25}"/>
          </ac:picMkLst>
        </pc:picChg>
        <pc:picChg chg="del">
          <ac:chgData name="ALEXANDRE" userId="734048d45b8f99b5" providerId="LiveId" clId="{3286CA38-BCB4-4B22-BF21-C49853EA3999}" dt="2021-01-16T13:32:28.142" v="3161" actId="478"/>
          <ac:picMkLst>
            <pc:docMk/>
            <pc:sldMk cId="311264282" sldId="615"/>
            <ac:picMk id="10" creationId="{FB8D6643-AEC6-46B6-A2B1-F1E1C9D0745B}"/>
          </ac:picMkLst>
        </pc:picChg>
        <pc:cxnChg chg="add del mod">
          <ac:chgData name="ALEXANDRE" userId="734048d45b8f99b5" providerId="LiveId" clId="{3286CA38-BCB4-4B22-BF21-C49853EA3999}" dt="2021-01-16T13:34:22.095" v="3190" actId="478"/>
          <ac:cxnSpMkLst>
            <pc:docMk/>
            <pc:sldMk cId="311264282" sldId="615"/>
            <ac:cxnSpMk id="6" creationId="{DE49D97F-E7F1-4C93-B390-AC2694285210}"/>
          </ac:cxnSpMkLst>
        </pc:cxnChg>
      </pc:sldChg>
      <pc:sldChg chg="add">
        <pc:chgData name="ALEXANDRE" userId="734048d45b8f99b5" providerId="LiveId" clId="{3286CA38-BCB4-4B22-BF21-C49853EA3999}" dt="2021-01-18T11:51:04.316" v="3928"/>
        <pc:sldMkLst>
          <pc:docMk/>
          <pc:sldMk cId="1040117827" sldId="615"/>
        </pc:sldMkLst>
      </pc:sldChg>
      <pc:sldChg chg="addSp delSp modSp new del mod">
        <pc:chgData name="ALEXANDRE" userId="734048d45b8f99b5" providerId="LiveId" clId="{3286CA38-BCB4-4B22-BF21-C49853EA3999}" dt="2021-01-18T11:50:58.172" v="3927" actId="2696"/>
        <pc:sldMkLst>
          <pc:docMk/>
          <pc:sldMk cId="2510074043" sldId="616"/>
        </pc:sldMkLst>
        <pc:spChg chg="mod">
          <ac:chgData name="ALEXANDRE" userId="734048d45b8f99b5" providerId="LiveId" clId="{3286CA38-BCB4-4B22-BF21-C49853EA3999}" dt="2021-01-16T13:39:02.516" v="3293" actId="1076"/>
          <ac:spMkLst>
            <pc:docMk/>
            <pc:sldMk cId="2510074043" sldId="616"/>
            <ac:spMk id="2" creationId="{735ED580-EF6D-42FF-98E1-A6CD667F94A0}"/>
          </ac:spMkLst>
        </pc:spChg>
        <pc:spChg chg="mod">
          <ac:chgData name="ALEXANDRE" userId="734048d45b8f99b5" providerId="LiveId" clId="{3286CA38-BCB4-4B22-BF21-C49853EA3999}" dt="2021-01-16T13:40:16.477" v="3419" actId="1076"/>
          <ac:spMkLst>
            <pc:docMk/>
            <pc:sldMk cId="2510074043" sldId="616"/>
            <ac:spMk id="3" creationId="{BBA6393A-08AD-4C77-BB2C-C7F7D04A1AAA}"/>
          </ac:spMkLst>
        </pc:spChg>
        <pc:spChg chg="add del">
          <ac:chgData name="ALEXANDRE" userId="734048d45b8f99b5" providerId="LiveId" clId="{3286CA38-BCB4-4B22-BF21-C49853EA3999}" dt="2021-01-16T13:38:36.361" v="3287" actId="22"/>
          <ac:spMkLst>
            <pc:docMk/>
            <pc:sldMk cId="2510074043" sldId="616"/>
            <ac:spMk id="5" creationId="{D3BF4325-D669-4301-8D2B-723A80A508CB}"/>
          </ac:spMkLst>
        </pc:spChg>
        <pc:spChg chg="add mod">
          <ac:chgData name="ALEXANDRE" userId="734048d45b8f99b5" providerId="LiveId" clId="{3286CA38-BCB4-4B22-BF21-C49853EA3999}" dt="2021-01-16T13:39:35.504" v="3304" actId="1076"/>
          <ac:spMkLst>
            <pc:docMk/>
            <pc:sldMk cId="2510074043" sldId="616"/>
            <ac:spMk id="8" creationId="{31295E3E-FD09-41F6-BFCC-B1425F944102}"/>
          </ac:spMkLst>
        </pc:spChg>
        <pc:picChg chg="add mod ord modCrop">
          <ac:chgData name="ALEXANDRE" userId="734048d45b8f99b5" providerId="LiveId" clId="{3286CA38-BCB4-4B22-BF21-C49853EA3999}" dt="2021-01-16T13:39:31.930" v="3303" actId="1076"/>
          <ac:picMkLst>
            <pc:docMk/>
            <pc:sldMk cId="2510074043" sldId="616"/>
            <ac:picMk id="7" creationId="{C3F97CB4-128C-463E-96DB-D5C02D437C42}"/>
          </ac:picMkLst>
        </pc:picChg>
      </pc:sldChg>
      <pc:sldChg chg="add">
        <pc:chgData name="ALEXANDRE" userId="734048d45b8f99b5" providerId="LiveId" clId="{3286CA38-BCB4-4B22-BF21-C49853EA3999}" dt="2021-01-18T11:51:04.316" v="3928"/>
        <pc:sldMkLst>
          <pc:docMk/>
          <pc:sldMk cId="3219208699" sldId="616"/>
        </pc:sldMkLst>
      </pc:sldChg>
      <pc:sldChg chg="add">
        <pc:chgData name="ALEXANDRE" userId="734048d45b8f99b5" providerId="LiveId" clId="{3286CA38-BCB4-4B22-BF21-C49853EA3999}" dt="2021-01-18T11:51:04.316" v="3928"/>
        <pc:sldMkLst>
          <pc:docMk/>
          <pc:sldMk cId="879306243" sldId="617"/>
        </pc:sldMkLst>
      </pc:sldChg>
      <pc:sldChg chg="addSp delSp modSp add del mod">
        <pc:chgData name="ALEXANDRE" userId="734048d45b8f99b5" providerId="LiveId" clId="{3286CA38-BCB4-4B22-BF21-C49853EA3999}" dt="2021-01-18T11:50:58.172" v="3927" actId="2696"/>
        <pc:sldMkLst>
          <pc:docMk/>
          <pc:sldMk cId="3772191011" sldId="617"/>
        </pc:sldMkLst>
        <pc:spChg chg="mod">
          <ac:chgData name="ALEXANDRE" userId="734048d45b8f99b5" providerId="LiveId" clId="{3286CA38-BCB4-4B22-BF21-C49853EA3999}" dt="2021-01-16T13:42:19.629" v="3515" actId="1076"/>
          <ac:spMkLst>
            <pc:docMk/>
            <pc:sldMk cId="3772191011" sldId="617"/>
            <ac:spMk id="2" creationId="{735ED580-EF6D-42FF-98E1-A6CD667F94A0}"/>
          </ac:spMkLst>
        </pc:spChg>
        <pc:spChg chg="mod">
          <ac:chgData name="ALEXANDRE" userId="734048d45b8f99b5" providerId="LiveId" clId="{3286CA38-BCB4-4B22-BF21-C49853EA3999}" dt="2021-01-16T13:42:16.277" v="3514" actId="1076"/>
          <ac:spMkLst>
            <pc:docMk/>
            <pc:sldMk cId="3772191011" sldId="617"/>
            <ac:spMk id="3" creationId="{BBA6393A-08AD-4C77-BB2C-C7F7D04A1AAA}"/>
          </ac:spMkLst>
        </pc:spChg>
        <pc:spChg chg="del">
          <ac:chgData name="ALEXANDRE" userId="734048d45b8f99b5" providerId="LiveId" clId="{3286CA38-BCB4-4B22-BF21-C49853EA3999}" dt="2021-01-16T13:42:06.805" v="3510" actId="478"/>
          <ac:spMkLst>
            <pc:docMk/>
            <pc:sldMk cId="3772191011" sldId="617"/>
            <ac:spMk id="8" creationId="{31295E3E-FD09-41F6-BFCC-B1425F944102}"/>
          </ac:spMkLst>
        </pc:spChg>
        <pc:picChg chg="add mod ord">
          <ac:chgData name="ALEXANDRE" userId="734048d45b8f99b5" providerId="LiveId" clId="{3286CA38-BCB4-4B22-BF21-C49853EA3999}" dt="2021-01-16T13:41:27.983" v="3425" actId="167"/>
          <ac:picMkLst>
            <pc:docMk/>
            <pc:sldMk cId="3772191011" sldId="617"/>
            <ac:picMk id="5" creationId="{A256E7C6-B10B-401C-8ECE-763C144B694B}"/>
          </ac:picMkLst>
        </pc:picChg>
        <pc:picChg chg="del">
          <ac:chgData name="ALEXANDRE" userId="734048d45b8f99b5" providerId="LiveId" clId="{3286CA38-BCB4-4B22-BF21-C49853EA3999}" dt="2021-01-16T13:41:15.055" v="3421" actId="478"/>
          <ac:picMkLst>
            <pc:docMk/>
            <pc:sldMk cId="3772191011" sldId="617"/>
            <ac:picMk id="7" creationId="{C3F97CB4-128C-463E-96DB-D5C02D437C42}"/>
          </ac:picMkLst>
        </pc:picChg>
      </pc:sldChg>
      <pc:sldChg chg="add">
        <pc:chgData name="ALEXANDRE" userId="734048d45b8f99b5" providerId="LiveId" clId="{3286CA38-BCB4-4B22-BF21-C49853EA3999}" dt="2021-01-18T11:51:04.316" v="3928"/>
        <pc:sldMkLst>
          <pc:docMk/>
          <pc:sldMk cId="408885865" sldId="618"/>
        </pc:sldMkLst>
      </pc:sldChg>
      <pc:sldChg chg="addSp delSp modSp add del mod modAnim">
        <pc:chgData name="ALEXANDRE" userId="734048d45b8f99b5" providerId="LiveId" clId="{3286CA38-BCB4-4B22-BF21-C49853EA3999}" dt="2021-01-18T11:50:58.172" v="3927" actId="2696"/>
        <pc:sldMkLst>
          <pc:docMk/>
          <pc:sldMk cId="778833970" sldId="618"/>
        </pc:sldMkLst>
        <pc:spChg chg="mod">
          <ac:chgData name="ALEXANDRE" userId="734048d45b8f99b5" providerId="LiveId" clId="{3286CA38-BCB4-4B22-BF21-C49853EA3999}" dt="2021-01-16T13:42:53.899" v="3546" actId="20577"/>
          <ac:spMkLst>
            <pc:docMk/>
            <pc:sldMk cId="778833970" sldId="618"/>
            <ac:spMk id="2" creationId="{735ED580-EF6D-42FF-98E1-A6CD667F94A0}"/>
          </ac:spMkLst>
        </pc:spChg>
        <pc:spChg chg="mod">
          <ac:chgData name="ALEXANDRE" userId="734048d45b8f99b5" providerId="LiveId" clId="{3286CA38-BCB4-4B22-BF21-C49853EA3999}" dt="2021-01-16T13:56:10.985" v="3864" actId="20577"/>
          <ac:spMkLst>
            <pc:docMk/>
            <pc:sldMk cId="778833970" sldId="618"/>
            <ac:spMk id="3" creationId="{BBA6393A-08AD-4C77-BB2C-C7F7D04A1AAA}"/>
          </ac:spMkLst>
        </pc:spChg>
        <pc:spChg chg="add mod">
          <ac:chgData name="ALEXANDRE" userId="734048d45b8f99b5" providerId="LiveId" clId="{3286CA38-BCB4-4B22-BF21-C49853EA3999}" dt="2021-01-16T13:44:23.053" v="3693" actId="14100"/>
          <ac:spMkLst>
            <pc:docMk/>
            <pc:sldMk cId="778833970" sldId="618"/>
            <ac:spMk id="7" creationId="{71952268-E4D5-4EB5-89C1-0E87CCD95CF2}"/>
          </ac:spMkLst>
        </pc:spChg>
        <pc:spChg chg="add mod">
          <ac:chgData name="ALEXANDRE" userId="734048d45b8f99b5" providerId="LiveId" clId="{3286CA38-BCB4-4B22-BF21-C49853EA3999}" dt="2021-01-16T13:44:35.538" v="3696" actId="20577"/>
          <ac:spMkLst>
            <pc:docMk/>
            <pc:sldMk cId="778833970" sldId="618"/>
            <ac:spMk id="8" creationId="{6FA4B835-4870-4981-A1E9-231A3E717161}"/>
          </ac:spMkLst>
        </pc:spChg>
        <pc:spChg chg="add mod">
          <ac:chgData name="ALEXANDRE" userId="734048d45b8f99b5" providerId="LiveId" clId="{3286CA38-BCB4-4B22-BF21-C49853EA3999}" dt="2021-01-16T13:44:48.779" v="3700" actId="1076"/>
          <ac:spMkLst>
            <pc:docMk/>
            <pc:sldMk cId="778833970" sldId="618"/>
            <ac:spMk id="9" creationId="{EDEFB029-0960-4156-9A25-5BABD320E557}"/>
          </ac:spMkLst>
        </pc:spChg>
        <pc:picChg chg="del">
          <ac:chgData name="ALEXANDRE" userId="734048d45b8f99b5" providerId="LiveId" clId="{3286CA38-BCB4-4B22-BF21-C49853EA3999}" dt="2021-01-16T13:43:43.025" v="3683" actId="478"/>
          <ac:picMkLst>
            <pc:docMk/>
            <pc:sldMk cId="778833970" sldId="618"/>
            <ac:picMk id="5" creationId="{A256E7C6-B10B-401C-8ECE-763C144B694B}"/>
          </ac:picMkLst>
        </pc:picChg>
        <pc:picChg chg="add mod">
          <ac:chgData name="ALEXANDRE" userId="734048d45b8f99b5" providerId="LiveId" clId="{3286CA38-BCB4-4B22-BF21-C49853EA3999}" dt="2021-01-16T13:44:04.389" v="3688" actId="14100"/>
          <ac:picMkLst>
            <pc:docMk/>
            <pc:sldMk cId="778833970" sldId="618"/>
            <ac:picMk id="6" creationId="{B0B66CCE-0B39-4921-9991-D9EB42357100}"/>
          </ac:picMkLst>
        </pc:picChg>
      </pc:sldChg>
      <pc:sldChg chg="addSp delSp modSp new del mod modAnim">
        <pc:chgData name="ALEXANDRE" userId="734048d45b8f99b5" providerId="LiveId" clId="{3286CA38-BCB4-4B22-BF21-C49853EA3999}" dt="2021-01-18T11:50:58.172" v="3927" actId="2696"/>
        <pc:sldMkLst>
          <pc:docMk/>
          <pc:sldMk cId="1799772314" sldId="619"/>
        </pc:sldMkLst>
        <pc:spChg chg="mod">
          <ac:chgData name="ALEXANDRE" userId="734048d45b8f99b5" providerId="LiveId" clId="{3286CA38-BCB4-4B22-BF21-C49853EA3999}" dt="2021-01-16T13:46:31.632" v="3724" actId="20577"/>
          <ac:spMkLst>
            <pc:docMk/>
            <pc:sldMk cId="1799772314" sldId="619"/>
            <ac:spMk id="2" creationId="{1B7D5AB4-6EED-4311-B578-E8DF75E9EBCA}"/>
          </ac:spMkLst>
        </pc:spChg>
        <pc:spChg chg="del">
          <ac:chgData name="ALEXANDRE" userId="734048d45b8f99b5" providerId="LiveId" clId="{3286CA38-BCB4-4B22-BF21-C49853EA3999}" dt="2021-01-16T13:46:53.021" v="3725" actId="478"/>
          <ac:spMkLst>
            <pc:docMk/>
            <pc:sldMk cId="1799772314" sldId="619"/>
            <ac:spMk id="3" creationId="{CFEE3BDB-0BFF-4784-BA6E-97497C12C6EE}"/>
          </ac:spMkLst>
        </pc:spChg>
        <pc:spChg chg="add mod">
          <ac:chgData name="ALEXANDRE" userId="734048d45b8f99b5" providerId="LiveId" clId="{3286CA38-BCB4-4B22-BF21-C49853EA3999}" dt="2021-01-16T13:47:13.404" v="3733" actId="14100"/>
          <ac:spMkLst>
            <pc:docMk/>
            <pc:sldMk cId="1799772314" sldId="619"/>
            <ac:spMk id="6" creationId="{7CC6D5FF-D80B-4AF0-8B34-9B79B23B63BB}"/>
          </ac:spMkLst>
        </pc:spChg>
        <pc:spChg chg="add mod">
          <ac:chgData name="ALEXANDRE" userId="734048d45b8f99b5" providerId="LiveId" clId="{3286CA38-BCB4-4B22-BF21-C49853EA3999}" dt="2021-01-16T13:47:18.081" v="3736" actId="1076"/>
          <ac:spMkLst>
            <pc:docMk/>
            <pc:sldMk cId="1799772314" sldId="619"/>
            <ac:spMk id="7" creationId="{67098E3F-4B71-48E8-A0F8-0728AFFE4417}"/>
          </ac:spMkLst>
        </pc:spChg>
        <pc:picChg chg="add mod">
          <ac:chgData name="ALEXANDRE" userId="734048d45b8f99b5" providerId="LiveId" clId="{3286CA38-BCB4-4B22-BF21-C49853EA3999}" dt="2021-01-16T13:46:58.043" v="3728" actId="1076"/>
          <ac:picMkLst>
            <pc:docMk/>
            <pc:sldMk cId="1799772314" sldId="619"/>
            <ac:picMk id="5" creationId="{FDE995E4-E5E2-4C05-A69D-A3386DA47134}"/>
          </ac:picMkLst>
        </pc:picChg>
        <pc:picChg chg="add del mod">
          <ac:chgData name="ALEXANDRE" userId="734048d45b8f99b5" providerId="LiveId" clId="{3286CA38-BCB4-4B22-BF21-C49853EA3999}" dt="2021-01-16T13:48:19.158" v="3739" actId="21"/>
          <ac:picMkLst>
            <pc:docMk/>
            <pc:sldMk cId="1799772314" sldId="619"/>
            <ac:picMk id="9" creationId="{120D3ACB-EACF-470C-B52E-A96B754E5595}"/>
          </ac:picMkLst>
        </pc:picChg>
      </pc:sldChg>
      <pc:sldChg chg="add">
        <pc:chgData name="ALEXANDRE" userId="734048d45b8f99b5" providerId="LiveId" clId="{3286CA38-BCB4-4B22-BF21-C49853EA3999}" dt="2021-01-18T11:51:04.316" v="3928"/>
        <pc:sldMkLst>
          <pc:docMk/>
          <pc:sldMk cId="1927900894" sldId="619"/>
        </pc:sldMkLst>
      </pc:sldChg>
      <pc:sldChg chg="addSp delSp modSp new del mod modAnim">
        <pc:chgData name="ALEXANDRE" userId="734048d45b8f99b5" providerId="LiveId" clId="{3286CA38-BCB4-4B22-BF21-C49853EA3999}" dt="2021-01-18T11:50:58.172" v="3927" actId="2696"/>
        <pc:sldMkLst>
          <pc:docMk/>
          <pc:sldMk cId="464087353" sldId="620"/>
        </pc:sldMkLst>
        <pc:spChg chg="mod">
          <ac:chgData name="ALEXANDRE" userId="734048d45b8f99b5" providerId="LiveId" clId="{3286CA38-BCB4-4B22-BF21-C49853EA3999}" dt="2021-01-16T13:48:28.112" v="3748" actId="20577"/>
          <ac:spMkLst>
            <pc:docMk/>
            <pc:sldMk cId="464087353" sldId="620"/>
            <ac:spMk id="2" creationId="{6C0C0089-94EF-40FC-95F6-6EAEE15DAA46}"/>
          </ac:spMkLst>
        </pc:spChg>
        <pc:spChg chg="del">
          <ac:chgData name="ALEXANDRE" userId="734048d45b8f99b5" providerId="LiveId" clId="{3286CA38-BCB4-4B22-BF21-C49853EA3999}" dt="2021-01-16T13:48:35.345" v="3751" actId="478"/>
          <ac:spMkLst>
            <pc:docMk/>
            <pc:sldMk cId="464087353" sldId="620"/>
            <ac:spMk id="3" creationId="{130E8B47-B1F5-43EB-BE7F-681DC63835D5}"/>
          </ac:spMkLst>
        </pc:spChg>
        <pc:spChg chg="add mod">
          <ac:chgData name="ALEXANDRE" userId="734048d45b8f99b5" providerId="LiveId" clId="{3286CA38-BCB4-4B22-BF21-C49853EA3999}" dt="2021-01-16T13:50:56.979" v="3770" actId="14100"/>
          <ac:spMkLst>
            <pc:docMk/>
            <pc:sldMk cId="464087353" sldId="620"/>
            <ac:spMk id="7" creationId="{ED16F3C8-0FE3-4BE9-A5DD-DF3BEBA5270F}"/>
          </ac:spMkLst>
        </pc:spChg>
        <pc:spChg chg="add mod">
          <ac:chgData name="ALEXANDRE" userId="734048d45b8f99b5" providerId="LiveId" clId="{3286CA38-BCB4-4B22-BF21-C49853EA3999}" dt="2021-01-16T13:51:06.318" v="3774" actId="14100"/>
          <ac:spMkLst>
            <pc:docMk/>
            <pc:sldMk cId="464087353" sldId="620"/>
            <ac:spMk id="8" creationId="{0A460651-6CED-4404-B030-6265D5D5234E}"/>
          </ac:spMkLst>
        </pc:spChg>
        <pc:spChg chg="add mod">
          <ac:chgData name="ALEXANDRE" userId="734048d45b8f99b5" providerId="LiveId" clId="{3286CA38-BCB4-4B22-BF21-C49853EA3999}" dt="2021-01-16T13:51:15.816" v="3777" actId="14100"/>
          <ac:spMkLst>
            <pc:docMk/>
            <pc:sldMk cId="464087353" sldId="620"/>
            <ac:spMk id="9" creationId="{68188CED-C1A5-415A-A829-DB46ACDC0D78}"/>
          </ac:spMkLst>
        </pc:spChg>
        <pc:picChg chg="add mod">
          <ac:chgData name="ALEXANDRE" userId="734048d45b8f99b5" providerId="LiveId" clId="{3286CA38-BCB4-4B22-BF21-C49853EA3999}" dt="2021-01-16T13:50:38.050" v="3764" actId="1076"/>
          <ac:picMkLst>
            <pc:docMk/>
            <pc:sldMk cId="464087353" sldId="620"/>
            <ac:picMk id="4" creationId="{E0DC6919-046D-496B-9F87-D9882DD25F58}"/>
          </ac:picMkLst>
        </pc:picChg>
        <pc:picChg chg="add mod modCrop">
          <ac:chgData name="ALEXANDRE" userId="734048d45b8f99b5" providerId="LiveId" clId="{3286CA38-BCB4-4B22-BF21-C49853EA3999}" dt="2021-01-16T13:50:41.009" v="3765" actId="14100"/>
          <ac:picMkLst>
            <pc:docMk/>
            <pc:sldMk cId="464087353" sldId="620"/>
            <ac:picMk id="6" creationId="{A0F942DC-68BC-4972-A2A6-7D0D4740431E}"/>
          </ac:picMkLst>
        </pc:picChg>
      </pc:sldChg>
      <pc:sldChg chg="add">
        <pc:chgData name="ALEXANDRE" userId="734048d45b8f99b5" providerId="LiveId" clId="{3286CA38-BCB4-4B22-BF21-C49853EA3999}" dt="2021-01-18T11:51:04.316" v="3928"/>
        <pc:sldMkLst>
          <pc:docMk/>
          <pc:sldMk cId="926698149" sldId="620"/>
        </pc:sldMkLst>
      </pc:sldChg>
      <pc:sldChg chg="add">
        <pc:chgData name="ALEXANDRE" userId="734048d45b8f99b5" providerId="LiveId" clId="{3286CA38-BCB4-4B22-BF21-C49853EA3999}" dt="2021-01-18T11:51:04.316" v="3928"/>
        <pc:sldMkLst>
          <pc:docMk/>
          <pc:sldMk cId="372968511" sldId="621"/>
        </pc:sldMkLst>
      </pc:sldChg>
      <pc:sldChg chg="addSp modSp new del mod modAnim">
        <pc:chgData name="ALEXANDRE" userId="734048d45b8f99b5" providerId="LiveId" clId="{3286CA38-BCB4-4B22-BF21-C49853EA3999}" dt="2021-01-18T11:50:58.172" v="3927" actId="2696"/>
        <pc:sldMkLst>
          <pc:docMk/>
          <pc:sldMk cId="2293332243" sldId="621"/>
        </pc:sldMkLst>
        <pc:spChg chg="add mod">
          <ac:chgData name="ALEXANDRE" userId="734048d45b8f99b5" providerId="LiveId" clId="{3286CA38-BCB4-4B22-BF21-C49853EA3999}" dt="2021-01-16T13:54:44.472" v="3852" actId="164"/>
          <ac:spMkLst>
            <pc:docMk/>
            <pc:sldMk cId="2293332243" sldId="621"/>
            <ac:spMk id="6" creationId="{FCCD6F2F-6726-4FEA-AD4B-2F428809A63E}"/>
          </ac:spMkLst>
        </pc:spChg>
        <pc:spChg chg="add mod">
          <ac:chgData name="ALEXANDRE" userId="734048d45b8f99b5" providerId="LiveId" clId="{3286CA38-BCB4-4B22-BF21-C49853EA3999}" dt="2021-01-16T13:54:44.472" v="3852" actId="164"/>
          <ac:spMkLst>
            <pc:docMk/>
            <pc:sldMk cId="2293332243" sldId="621"/>
            <ac:spMk id="7" creationId="{55600C9A-AA83-4683-A61B-2AF79DD41625}"/>
          </ac:spMkLst>
        </pc:spChg>
        <pc:spChg chg="add mod">
          <ac:chgData name="ALEXANDRE" userId="734048d45b8f99b5" providerId="LiveId" clId="{3286CA38-BCB4-4B22-BF21-C49853EA3999}" dt="2021-01-16T13:55:05.553" v="3856" actId="14100"/>
          <ac:spMkLst>
            <pc:docMk/>
            <pc:sldMk cId="2293332243" sldId="621"/>
            <ac:spMk id="9" creationId="{7614C605-9406-4A7B-90EF-8DF1B721317A}"/>
          </ac:spMkLst>
        </pc:spChg>
        <pc:grpChg chg="add mod">
          <ac:chgData name="ALEXANDRE" userId="734048d45b8f99b5" providerId="LiveId" clId="{3286CA38-BCB4-4B22-BF21-C49853EA3999}" dt="2021-01-16T13:54:52.255" v="3853" actId="1076"/>
          <ac:grpSpMkLst>
            <pc:docMk/>
            <pc:sldMk cId="2293332243" sldId="621"/>
            <ac:grpSpMk id="8" creationId="{215A651F-BE07-42A0-849B-19FC63ABC0AC}"/>
          </ac:grpSpMkLst>
        </pc:grpChg>
        <pc:picChg chg="add mod">
          <ac:chgData name="ALEXANDRE" userId="734048d45b8f99b5" providerId="LiveId" clId="{3286CA38-BCB4-4B22-BF21-C49853EA3999}" dt="2021-01-16T13:54:03.927" v="3794" actId="1076"/>
          <ac:picMkLst>
            <pc:docMk/>
            <pc:sldMk cId="2293332243" sldId="621"/>
            <ac:picMk id="5" creationId="{EE12B51C-DC5D-48B3-A090-FE7513342680}"/>
          </ac:picMkLst>
        </pc:picChg>
      </pc:sldChg>
      <pc:sldChg chg="modSp add mod ord">
        <pc:chgData name="ALEXANDRE" userId="734048d45b8f99b5" providerId="LiveId" clId="{3286CA38-BCB4-4B22-BF21-C49853EA3999}" dt="2021-01-20T13:10:01.890" v="8356" actId="404"/>
        <pc:sldMkLst>
          <pc:docMk/>
          <pc:sldMk cId="998424563" sldId="622"/>
        </pc:sldMkLst>
        <pc:spChg chg="mod">
          <ac:chgData name="ALEXANDRE" userId="734048d45b8f99b5" providerId="LiveId" clId="{3286CA38-BCB4-4B22-BF21-C49853EA3999}" dt="2021-01-20T13:10:01.890" v="8356" actId="404"/>
          <ac:spMkLst>
            <pc:docMk/>
            <pc:sldMk cId="998424563" sldId="622"/>
            <ac:spMk id="2" creationId="{F9A0BA26-1F71-1D4E-BE52-10A03A521463}"/>
          </ac:spMkLst>
        </pc:spChg>
      </pc:sldChg>
      <pc:sldChg chg="addSp modSp new mod ord">
        <pc:chgData name="ALEXANDRE" userId="734048d45b8f99b5" providerId="LiveId" clId="{3286CA38-BCB4-4B22-BF21-C49853EA3999}" dt="2021-01-19T18:51:53.539" v="7161" actId="20577"/>
        <pc:sldMkLst>
          <pc:docMk/>
          <pc:sldMk cId="1535067488" sldId="623"/>
        </pc:sldMkLst>
        <pc:spChg chg="mod">
          <ac:chgData name="ALEXANDRE" userId="734048d45b8f99b5" providerId="LiveId" clId="{3286CA38-BCB4-4B22-BF21-C49853EA3999}" dt="2021-01-19T18:51:44.105" v="7151" actId="1076"/>
          <ac:spMkLst>
            <pc:docMk/>
            <pc:sldMk cId="1535067488" sldId="623"/>
            <ac:spMk id="2" creationId="{42A78EBE-0328-421F-9863-5FC43E5710A2}"/>
          </ac:spMkLst>
        </pc:spChg>
        <pc:spChg chg="mod">
          <ac:chgData name="ALEXANDRE" userId="734048d45b8f99b5" providerId="LiveId" clId="{3286CA38-BCB4-4B22-BF21-C49853EA3999}" dt="2021-01-19T18:51:53.539" v="7161" actId="20577"/>
          <ac:spMkLst>
            <pc:docMk/>
            <pc:sldMk cId="1535067488" sldId="623"/>
            <ac:spMk id="3" creationId="{6085FA17-F46A-43A0-BF4A-AA8221321CED}"/>
          </ac:spMkLst>
        </pc:spChg>
        <pc:picChg chg="add mod modCrop">
          <ac:chgData name="ALEXANDRE" userId="734048d45b8f99b5" providerId="LiveId" clId="{3286CA38-BCB4-4B22-BF21-C49853EA3999}" dt="2021-01-18T11:56:08.185" v="4184" actId="1076"/>
          <ac:picMkLst>
            <pc:docMk/>
            <pc:sldMk cId="1535067488" sldId="623"/>
            <ac:picMk id="5" creationId="{EE209FE5-BC02-4D2C-9100-B8CE9664144B}"/>
          </ac:picMkLst>
        </pc:picChg>
        <pc:picChg chg="add mod">
          <ac:chgData name="ALEXANDRE" userId="734048d45b8f99b5" providerId="LiveId" clId="{3286CA38-BCB4-4B22-BF21-C49853EA3999}" dt="2021-01-18T11:56:12.046" v="4185" actId="1076"/>
          <ac:picMkLst>
            <pc:docMk/>
            <pc:sldMk cId="1535067488" sldId="623"/>
            <ac:picMk id="7" creationId="{E9F69A46-3BB4-451B-A68D-6B15F24BA3A8}"/>
          </ac:picMkLst>
        </pc:picChg>
      </pc:sldChg>
      <pc:sldChg chg="addSp delSp modSp new mod ord">
        <pc:chgData name="ALEXANDRE" userId="734048d45b8f99b5" providerId="LiveId" clId="{3286CA38-BCB4-4B22-BF21-C49853EA3999}" dt="2021-01-19T18:53:02.475" v="7202"/>
        <pc:sldMkLst>
          <pc:docMk/>
          <pc:sldMk cId="2261405306" sldId="624"/>
        </pc:sldMkLst>
        <pc:spChg chg="mod">
          <ac:chgData name="ALEXANDRE" userId="734048d45b8f99b5" providerId="LiveId" clId="{3286CA38-BCB4-4B22-BF21-C49853EA3999}" dt="2021-01-18T12:01:53.622" v="4223" actId="1076"/>
          <ac:spMkLst>
            <pc:docMk/>
            <pc:sldMk cId="2261405306" sldId="624"/>
            <ac:spMk id="2" creationId="{85E99042-FE55-4617-A6B3-699FC8C5B253}"/>
          </ac:spMkLst>
        </pc:spChg>
        <pc:spChg chg="del">
          <ac:chgData name="ALEXANDRE" userId="734048d45b8f99b5" providerId="LiveId" clId="{3286CA38-BCB4-4B22-BF21-C49853EA3999}" dt="2021-01-18T12:01:59.411" v="4225" actId="478"/>
          <ac:spMkLst>
            <pc:docMk/>
            <pc:sldMk cId="2261405306" sldId="624"/>
            <ac:spMk id="3" creationId="{F1578944-6A46-4DB5-A03C-4C296A1F5CAB}"/>
          </ac:spMkLst>
        </pc:spChg>
        <pc:spChg chg="add mod">
          <ac:chgData name="ALEXANDRE" userId="734048d45b8f99b5" providerId="LiveId" clId="{3286CA38-BCB4-4B22-BF21-C49853EA3999}" dt="2021-01-18T12:02:34.577" v="4239" actId="693"/>
          <ac:spMkLst>
            <pc:docMk/>
            <pc:sldMk cId="2261405306" sldId="624"/>
            <ac:spMk id="6" creationId="{33BED1E9-06FD-4E09-A7D1-464F458E32FD}"/>
          </ac:spMkLst>
        </pc:spChg>
        <pc:picChg chg="add mod ord modCrop">
          <ac:chgData name="ALEXANDRE" userId="734048d45b8f99b5" providerId="LiveId" clId="{3286CA38-BCB4-4B22-BF21-C49853EA3999}" dt="2021-01-18T12:02:13.428" v="4234" actId="732"/>
          <ac:picMkLst>
            <pc:docMk/>
            <pc:sldMk cId="2261405306" sldId="624"/>
            <ac:picMk id="5" creationId="{91942A5D-6898-41AE-9AD8-397B8120DEC6}"/>
          </ac:picMkLst>
        </pc:picChg>
      </pc:sldChg>
      <pc:sldChg chg="delSp modSp add mod ord">
        <pc:chgData name="ALEXANDRE" userId="734048d45b8f99b5" providerId="LiveId" clId="{3286CA38-BCB4-4B22-BF21-C49853EA3999}" dt="2021-01-19T18:53:45.042" v="7243" actId="13926"/>
        <pc:sldMkLst>
          <pc:docMk/>
          <pc:sldMk cId="2359549285" sldId="625"/>
        </pc:sldMkLst>
        <pc:spChg chg="mod">
          <ac:chgData name="ALEXANDRE" userId="734048d45b8f99b5" providerId="LiveId" clId="{3286CA38-BCB4-4B22-BF21-C49853EA3999}" dt="2021-01-19T18:52:18.556" v="7165"/>
          <ac:spMkLst>
            <pc:docMk/>
            <pc:sldMk cId="2359549285" sldId="625"/>
            <ac:spMk id="2" creationId="{42A78EBE-0328-421F-9863-5FC43E5710A2}"/>
          </ac:spMkLst>
        </pc:spChg>
        <pc:spChg chg="mod">
          <ac:chgData name="ALEXANDRE" userId="734048d45b8f99b5" providerId="LiveId" clId="{3286CA38-BCB4-4B22-BF21-C49853EA3999}" dt="2021-01-19T18:53:45.042" v="7243" actId="13926"/>
          <ac:spMkLst>
            <pc:docMk/>
            <pc:sldMk cId="2359549285" sldId="625"/>
            <ac:spMk id="3" creationId="{6085FA17-F46A-43A0-BF4A-AA8221321CED}"/>
          </ac:spMkLst>
        </pc:spChg>
        <pc:picChg chg="del">
          <ac:chgData name="ALEXANDRE" userId="734048d45b8f99b5" providerId="LiveId" clId="{3286CA38-BCB4-4B22-BF21-C49853EA3999}" dt="2021-01-18T12:05:37.890" v="4392" actId="478"/>
          <ac:picMkLst>
            <pc:docMk/>
            <pc:sldMk cId="2359549285" sldId="625"/>
            <ac:picMk id="5" creationId="{EE209FE5-BC02-4D2C-9100-B8CE9664144B}"/>
          </ac:picMkLst>
        </pc:picChg>
        <pc:picChg chg="del">
          <ac:chgData name="ALEXANDRE" userId="734048d45b8f99b5" providerId="LiveId" clId="{3286CA38-BCB4-4B22-BF21-C49853EA3999}" dt="2021-01-18T12:05:37.890" v="4392" actId="478"/>
          <ac:picMkLst>
            <pc:docMk/>
            <pc:sldMk cId="2359549285" sldId="625"/>
            <ac:picMk id="7" creationId="{E9F69A46-3BB4-451B-A68D-6B15F24BA3A8}"/>
          </ac:picMkLst>
        </pc:picChg>
      </pc:sldChg>
      <pc:sldChg chg="addSp delSp modSp add mod">
        <pc:chgData name="ALEXANDRE" userId="734048d45b8f99b5" providerId="LiveId" clId="{3286CA38-BCB4-4B22-BF21-C49853EA3999}" dt="2021-01-20T12:01:13.883" v="8041" actId="1076"/>
        <pc:sldMkLst>
          <pc:docMk/>
          <pc:sldMk cId="697731922" sldId="626"/>
        </pc:sldMkLst>
        <pc:spChg chg="mod">
          <ac:chgData name="ALEXANDRE" userId="734048d45b8f99b5" providerId="LiveId" clId="{3286CA38-BCB4-4B22-BF21-C49853EA3999}" dt="2021-01-20T11:59:02.944" v="8027" actId="20577"/>
          <ac:spMkLst>
            <pc:docMk/>
            <pc:sldMk cId="697731922" sldId="626"/>
            <ac:spMk id="7" creationId="{EA708508-EF68-4CCC-94F5-6D546A58DC25}"/>
          </ac:spMkLst>
        </pc:spChg>
        <pc:picChg chg="add mod">
          <ac:chgData name="ALEXANDRE" userId="734048d45b8f99b5" providerId="LiveId" clId="{3286CA38-BCB4-4B22-BF21-C49853EA3999}" dt="2021-01-20T12:01:13.883" v="8041" actId="1076"/>
          <ac:picMkLst>
            <pc:docMk/>
            <pc:sldMk cId="697731922" sldId="626"/>
            <ac:picMk id="5" creationId="{DC493E5E-95FB-4F23-B3A5-770EF1058F1B}"/>
          </ac:picMkLst>
        </pc:picChg>
        <pc:picChg chg="del">
          <ac:chgData name="ALEXANDRE" userId="734048d45b8f99b5" providerId="LiveId" clId="{3286CA38-BCB4-4B22-BF21-C49853EA3999}" dt="2021-01-20T12:01:07.575" v="8037" actId="478"/>
          <ac:picMkLst>
            <pc:docMk/>
            <pc:sldMk cId="697731922" sldId="626"/>
            <ac:picMk id="6" creationId="{2E60677D-6048-4B8D-8CC9-DC4AF4BEC641}"/>
          </ac:picMkLst>
        </pc:picChg>
      </pc:sldChg>
      <pc:sldChg chg="addSp delSp modSp new del mod">
        <pc:chgData name="ALEXANDRE" userId="734048d45b8f99b5" providerId="LiveId" clId="{3286CA38-BCB4-4B22-BF21-C49853EA3999}" dt="2021-01-20T11:58:20.406" v="8025" actId="2696"/>
        <pc:sldMkLst>
          <pc:docMk/>
          <pc:sldMk cId="1259635636" sldId="626"/>
        </pc:sldMkLst>
        <pc:spChg chg="mod">
          <ac:chgData name="ALEXANDRE" userId="734048d45b8f99b5" providerId="LiveId" clId="{3286CA38-BCB4-4B22-BF21-C49853EA3999}" dt="2021-01-18T13:15:26.592" v="4506" actId="1076"/>
          <ac:spMkLst>
            <pc:docMk/>
            <pc:sldMk cId="1259635636" sldId="626"/>
            <ac:spMk id="2" creationId="{9546C77D-BC14-4401-9B29-43E680C56218}"/>
          </ac:spMkLst>
        </pc:spChg>
        <pc:spChg chg="add del mod">
          <ac:chgData name="ALEXANDRE" userId="734048d45b8f99b5" providerId="LiveId" clId="{3286CA38-BCB4-4B22-BF21-C49853EA3999}" dt="2021-01-18T13:16:26.719" v="4512" actId="20577"/>
          <ac:spMkLst>
            <pc:docMk/>
            <pc:sldMk cId="1259635636" sldId="626"/>
            <ac:spMk id="3" creationId="{3B271C15-F05E-498C-85FC-B2DD8AF4EC97}"/>
          </ac:spMkLst>
        </pc:spChg>
        <pc:spChg chg="add del mod">
          <ac:chgData name="ALEXANDRE" userId="734048d45b8f99b5" providerId="LiveId" clId="{3286CA38-BCB4-4B22-BF21-C49853EA3999}" dt="2021-01-18T13:14:28.918" v="4474"/>
          <ac:spMkLst>
            <pc:docMk/>
            <pc:sldMk cId="1259635636" sldId="626"/>
            <ac:spMk id="4" creationId="{17F9D634-F458-4E19-BC09-6AB9302855FD}"/>
          </ac:spMkLst>
        </pc:spChg>
        <pc:spChg chg="add mod">
          <ac:chgData name="ALEXANDRE" userId="734048d45b8f99b5" providerId="LiveId" clId="{3286CA38-BCB4-4B22-BF21-C49853EA3999}" dt="2021-01-18T13:18:27.688" v="4537" actId="14100"/>
          <ac:spMkLst>
            <pc:docMk/>
            <pc:sldMk cId="1259635636" sldId="626"/>
            <ac:spMk id="7" creationId="{EA708508-EF68-4CCC-94F5-6D546A58DC25}"/>
          </ac:spMkLst>
        </pc:spChg>
        <pc:picChg chg="add mod modCrop">
          <ac:chgData name="ALEXANDRE" userId="734048d45b8f99b5" providerId="LiveId" clId="{3286CA38-BCB4-4B22-BF21-C49853EA3999}" dt="2021-01-18T13:18:21.635" v="4535" actId="1076"/>
          <ac:picMkLst>
            <pc:docMk/>
            <pc:sldMk cId="1259635636" sldId="626"/>
            <ac:picMk id="6" creationId="{2E60677D-6048-4B8D-8CC9-DC4AF4BEC641}"/>
          </ac:picMkLst>
        </pc:picChg>
      </pc:sldChg>
      <pc:sldChg chg="addSp modSp add del mod">
        <pc:chgData name="ALEXANDRE" userId="734048d45b8f99b5" providerId="LiveId" clId="{3286CA38-BCB4-4B22-BF21-C49853EA3999}" dt="2021-01-20T11:58:20.406" v="8025" actId="2696"/>
        <pc:sldMkLst>
          <pc:docMk/>
          <pc:sldMk cId="688301337" sldId="627"/>
        </pc:sldMkLst>
        <pc:spChg chg="mod">
          <ac:chgData name="ALEXANDRE" userId="734048d45b8f99b5" providerId="LiveId" clId="{3286CA38-BCB4-4B22-BF21-C49853EA3999}" dt="2021-01-18T13:17:51.184" v="4520" actId="20577"/>
          <ac:spMkLst>
            <pc:docMk/>
            <pc:sldMk cId="688301337" sldId="627"/>
            <ac:spMk id="3" creationId="{3B271C15-F05E-498C-85FC-B2DD8AF4EC97}"/>
          </ac:spMkLst>
        </pc:spChg>
        <pc:spChg chg="add mod">
          <ac:chgData name="ALEXANDRE" userId="734048d45b8f99b5" providerId="LiveId" clId="{3286CA38-BCB4-4B22-BF21-C49853EA3999}" dt="2021-01-18T13:18:52.626" v="4548" actId="1076"/>
          <ac:spMkLst>
            <pc:docMk/>
            <pc:sldMk cId="688301337" sldId="627"/>
            <ac:spMk id="4" creationId="{E32BC0E1-2998-414C-A178-D4D83CE10932}"/>
          </ac:spMkLst>
        </pc:spChg>
        <pc:picChg chg="add mod">
          <ac:chgData name="ALEXANDRE" userId="734048d45b8f99b5" providerId="LiveId" clId="{3286CA38-BCB4-4B22-BF21-C49853EA3999}" dt="2021-01-18T13:19:20.001" v="4550" actId="1076"/>
          <ac:picMkLst>
            <pc:docMk/>
            <pc:sldMk cId="688301337" sldId="627"/>
            <ac:picMk id="6" creationId="{623E5FE0-540D-448F-9BD8-72495DE4AE5D}"/>
          </ac:picMkLst>
        </pc:picChg>
      </pc:sldChg>
      <pc:sldChg chg="addSp delSp modSp add mod">
        <pc:chgData name="ALEXANDRE" userId="734048d45b8f99b5" providerId="LiveId" clId="{3286CA38-BCB4-4B22-BF21-C49853EA3999}" dt="2021-01-20T12:01:44.036" v="8046" actId="1076"/>
        <pc:sldMkLst>
          <pc:docMk/>
          <pc:sldMk cId="4003733024" sldId="627"/>
        </pc:sldMkLst>
        <pc:spChg chg="mod">
          <ac:chgData name="ALEXANDRE" userId="734048d45b8f99b5" providerId="LiveId" clId="{3286CA38-BCB4-4B22-BF21-C49853EA3999}" dt="2021-01-20T11:59:38.005" v="8035"/>
          <ac:spMkLst>
            <pc:docMk/>
            <pc:sldMk cId="4003733024" sldId="627"/>
            <ac:spMk id="4" creationId="{E32BC0E1-2998-414C-A178-D4D83CE10932}"/>
          </ac:spMkLst>
        </pc:spChg>
        <pc:spChg chg="add del">
          <ac:chgData name="ALEXANDRE" userId="734048d45b8f99b5" providerId="LiveId" clId="{3286CA38-BCB4-4B22-BF21-C49853EA3999}" dt="2021-01-20T11:59:28.935" v="8033"/>
          <ac:spMkLst>
            <pc:docMk/>
            <pc:sldMk cId="4003733024" sldId="627"/>
            <ac:spMk id="5" creationId="{21865755-4EFB-4AAC-BF4D-517D794060AE}"/>
          </ac:spMkLst>
        </pc:spChg>
        <pc:picChg chg="del">
          <ac:chgData name="ALEXANDRE" userId="734048d45b8f99b5" providerId="LiveId" clId="{3286CA38-BCB4-4B22-BF21-C49853EA3999}" dt="2021-01-20T12:01:38.832" v="8042" actId="478"/>
          <ac:picMkLst>
            <pc:docMk/>
            <pc:sldMk cId="4003733024" sldId="627"/>
            <ac:picMk id="6" creationId="{623E5FE0-540D-448F-9BD8-72495DE4AE5D}"/>
          </ac:picMkLst>
        </pc:picChg>
        <pc:picChg chg="add mod">
          <ac:chgData name="ALEXANDRE" userId="734048d45b8f99b5" providerId="LiveId" clId="{3286CA38-BCB4-4B22-BF21-C49853EA3999}" dt="2021-01-20T12:01:44.036" v="8046" actId="1076"/>
          <ac:picMkLst>
            <pc:docMk/>
            <pc:sldMk cId="4003733024" sldId="627"/>
            <ac:picMk id="8" creationId="{A89B5D2B-764A-46E4-887A-7BD779D09707}"/>
          </ac:picMkLst>
        </pc:picChg>
      </pc:sldChg>
      <pc:sldChg chg="addSp delSp modSp add mod">
        <pc:chgData name="ALEXANDRE" userId="734048d45b8f99b5" providerId="LiveId" clId="{3286CA38-BCB4-4B22-BF21-C49853EA3999}" dt="2021-01-20T12:03:39.581" v="8063" actId="1076"/>
        <pc:sldMkLst>
          <pc:docMk/>
          <pc:sldMk cId="2812096432" sldId="628"/>
        </pc:sldMkLst>
        <pc:spChg chg="mod">
          <ac:chgData name="ALEXANDRE" userId="734048d45b8f99b5" providerId="LiveId" clId="{3286CA38-BCB4-4B22-BF21-C49853EA3999}" dt="2021-01-20T12:03:21.613" v="8056" actId="20577"/>
          <ac:spMkLst>
            <pc:docMk/>
            <pc:sldMk cId="2812096432" sldId="628"/>
            <ac:spMk id="3" creationId="{3B271C15-F05E-498C-85FC-B2DD8AF4EC97}"/>
          </ac:spMkLst>
        </pc:spChg>
        <pc:spChg chg="mod">
          <ac:chgData name="ALEXANDRE" userId="734048d45b8f99b5" providerId="LiveId" clId="{3286CA38-BCB4-4B22-BF21-C49853EA3999}" dt="2021-01-20T12:03:36.866" v="8062" actId="403"/>
          <ac:spMkLst>
            <pc:docMk/>
            <pc:sldMk cId="2812096432" sldId="628"/>
            <ac:spMk id="4" creationId="{4666CB59-7633-4F3D-8CC0-8848616C8C8F}"/>
          </ac:spMkLst>
        </pc:spChg>
        <pc:picChg chg="del">
          <ac:chgData name="ALEXANDRE" userId="734048d45b8f99b5" providerId="LiveId" clId="{3286CA38-BCB4-4B22-BF21-C49853EA3999}" dt="2021-01-20T12:02:38.457" v="8047" actId="478"/>
          <ac:picMkLst>
            <pc:docMk/>
            <pc:sldMk cId="2812096432" sldId="628"/>
            <ac:picMk id="6" creationId="{72921B01-5C41-4C3F-AE5E-B22A2FB87797}"/>
          </ac:picMkLst>
        </pc:picChg>
        <pc:picChg chg="add mod modCrop">
          <ac:chgData name="ALEXANDRE" userId="734048d45b8f99b5" providerId="LiveId" clId="{3286CA38-BCB4-4B22-BF21-C49853EA3999}" dt="2021-01-20T12:03:39.581" v="8063" actId="1076"/>
          <ac:picMkLst>
            <pc:docMk/>
            <pc:sldMk cId="2812096432" sldId="628"/>
            <ac:picMk id="7" creationId="{402C90BA-543B-4C1F-A13A-FCB496EDC113}"/>
          </ac:picMkLst>
        </pc:picChg>
      </pc:sldChg>
      <pc:sldChg chg="addSp modSp add del mod">
        <pc:chgData name="ALEXANDRE" userId="734048d45b8f99b5" providerId="LiveId" clId="{3286CA38-BCB4-4B22-BF21-C49853EA3999}" dt="2021-01-20T11:58:20.406" v="8025" actId="2696"/>
        <pc:sldMkLst>
          <pc:docMk/>
          <pc:sldMk cId="2939102526" sldId="628"/>
        </pc:sldMkLst>
        <pc:spChg chg="mod">
          <ac:chgData name="ALEXANDRE" userId="734048d45b8f99b5" providerId="LiveId" clId="{3286CA38-BCB4-4B22-BF21-C49853EA3999}" dt="2021-01-18T13:19:31.809" v="4551" actId="6549"/>
          <ac:spMkLst>
            <pc:docMk/>
            <pc:sldMk cId="2939102526" sldId="628"/>
            <ac:spMk id="3" creationId="{3B271C15-F05E-498C-85FC-B2DD8AF4EC97}"/>
          </ac:spMkLst>
        </pc:spChg>
        <pc:spChg chg="add mod">
          <ac:chgData name="ALEXANDRE" userId="734048d45b8f99b5" providerId="LiveId" clId="{3286CA38-BCB4-4B22-BF21-C49853EA3999}" dt="2021-01-18T13:19:59.995" v="4561" actId="403"/>
          <ac:spMkLst>
            <pc:docMk/>
            <pc:sldMk cId="2939102526" sldId="628"/>
            <ac:spMk id="4" creationId="{4666CB59-7633-4F3D-8CC0-8848616C8C8F}"/>
          </ac:spMkLst>
        </pc:spChg>
        <pc:picChg chg="add mod">
          <ac:chgData name="ALEXANDRE" userId="734048d45b8f99b5" providerId="LiveId" clId="{3286CA38-BCB4-4B22-BF21-C49853EA3999}" dt="2021-01-18T13:20:28.102" v="4563" actId="1076"/>
          <ac:picMkLst>
            <pc:docMk/>
            <pc:sldMk cId="2939102526" sldId="628"/>
            <ac:picMk id="6" creationId="{72921B01-5C41-4C3F-AE5E-B22A2FB87797}"/>
          </ac:picMkLst>
        </pc:picChg>
      </pc:sldChg>
      <pc:sldChg chg="addSp delSp modSp add del mod">
        <pc:chgData name="ALEXANDRE" userId="734048d45b8f99b5" providerId="LiveId" clId="{3286CA38-BCB4-4B22-BF21-C49853EA3999}" dt="2021-01-20T12:06:11.905" v="8147" actId="47"/>
        <pc:sldMkLst>
          <pc:docMk/>
          <pc:sldMk cId="2339355455" sldId="629"/>
        </pc:sldMkLst>
        <pc:spChg chg="mod">
          <ac:chgData name="ALEXANDRE" userId="734048d45b8f99b5" providerId="LiveId" clId="{3286CA38-BCB4-4B22-BF21-C49853EA3999}" dt="2021-01-18T13:20:54.830" v="4581" actId="313"/>
          <ac:spMkLst>
            <pc:docMk/>
            <pc:sldMk cId="2339355455" sldId="629"/>
            <ac:spMk id="2" creationId="{9546C77D-BC14-4401-9B29-43E680C56218}"/>
          </ac:spMkLst>
        </pc:spChg>
        <pc:spChg chg="del">
          <ac:chgData name="ALEXANDRE" userId="734048d45b8f99b5" providerId="LiveId" clId="{3286CA38-BCB4-4B22-BF21-C49853EA3999}" dt="2021-01-18T13:21:55.479" v="4583" actId="478"/>
          <ac:spMkLst>
            <pc:docMk/>
            <pc:sldMk cId="2339355455" sldId="629"/>
            <ac:spMk id="3" creationId="{3B271C15-F05E-498C-85FC-B2DD8AF4EC97}"/>
          </ac:spMkLst>
        </pc:spChg>
        <pc:spChg chg="del">
          <ac:chgData name="ALEXANDRE" userId="734048d45b8f99b5" providerId="LiveId" clId="{3286CA38-BCB4-4B22-BF21-C49853EA3999}" dt="2021-01-18T13:21:55.479" v="4583" actId="478"/>
          <ac:spMkLst>
            <pc:docMk/>
            <pc:sldMk cId="2339355455" sldId="629"/>
            <ac:spMk id="4" creationId="{4666CB59-7633-4F3D-8CC0-8848616C8C8F}"/>
          </ac:spMkLst>
        </pc:spChg>
        <pc:spChg chg="add del mod">
          <ac:chgData name="ALEXANDRE" userId="734048d45b8f99b5" providerId="LiveId" clId="{3286CA38-BCB4-4B22-BF21-C49853EA3999}" dt="2021-01-18T13:22:00.356" v="4586" actId="478"/>
          <ac:spMkLst>
            <pc:docMk/>
            <pc:sldMk cId="2339355455" sldId="629"/>
            <ac:spMk id="5" creationId="{888CD142-A5D5-436F-B7F2-A361452836C5}"/>
          </ac:spMkLst>
        </pc:spChg>
        <pc:picChg chg="del">
          <ac:chgData name="ALEXANDRE" userId="734048d45b8f99b5" providerId="LiveId" clId="{3286CA38-BCB4-4B22-BF21-C49853EA3999}" dt="2021-01-18T13:21:55.479" v="4583" actId="478"/>
          <ac:picMkLst>
            <pc:docMk/>
            <pc:sldMk cId="2339355455" sldId="629"/>
            <ac:picMk id="6" creationId="{72921B01-5C41-4C3F-AE5E-B22A2FB87797}"/>
          </ac:picMkLst>
        </pc:picChg>
        <pc:picChg chg="add mod">
          <ac:chgData name="ALEXANDRE" userId="734048d45b8f99b5" providerId="LiveId" clId="{3286CA38-BCB4-4B22-BF21-C49853EA3999}" dt="2021-01-18T13:23:24.975" v="4587" actId="1076"/>
          <ac:picMkLst>
            <pc:docMk/>
            <pc:sldMk cId="2339355455" sldId="629"/>
            <ac:picMk id="8" creationId="{F3044BDD-36F1-4729-9C93-3BB4AC283E58}"/>
          </ac:picMkLst>
        </pc:picChg>
        <pc:picChg chg="add mod modCrop">
          <ac:chgData name="ALEXANDRE" userId="734048d45b8f99b5" providerId="LiveId" clId="{3286CA38-BCB4-4B22-BF21-C49853EA3999}" dt="2021-01-18T13:23:42.420" v="4592" actId="1076"/>
          <ac:picMkLst>
            <pc:docMk/>
            <pc:sldMk cId="2339355455" sldId="629"/>
            <ac:picMk id="10" creationId="{F5D9059B-217F-4CB7-8DE0-2E029B0AA53C}"/>
          </ac:picMkLst>
        </pc:picChg>
      </pc:sldChg>
      <pc:sldChg chg="new del">
        <pc:chgData name="ALEXANDRE" userId="734048d45b8f99b5" providerId="LiveId" clId="{3286CA38-BCB4-4B22-BF21-C49853EA3999}" dt="2021-01-18T13:20:41.981" v="4565" actId="680"/>
        <pc:sldMkLst>
          <pc:docMk/>
          <pc:sldMk cId="3275559352" sldId="629"/>
        </pc:sldMkLst>
      </pc:sldChg>
      <pc:sldChg chg="addSp delSp modSp add del mod">
        <pc:chgData name="ALEXANDRE" userId="734048d45b8f99b5" providerId="LiveId" clId="{3286CA38-BCB4-4B22-BF21-C49853EA3999}" dt="2021-01-20T12:06:12.280" v="8148" actId="47"/>
        <pc:sldMkLst>
          <pc:docMk/>
          <pc:sldMk cId="3020181203" sldId="630"/>
        </pc:sldMkLst>
        <pc:spChg chg="mod">
          <ac:chgData name="ALEXANDRE" userId="734048d45b8f99b5" providerId="LiveId" clId="{3286CA38-BCB4-4B22-BF21-C49853EA3999}" dt="2021-01-18T13:26:21.880" v="4604" actId="1076"/>
          <ac:spMkLst>
            <pc:docMk/>
            <pc:sldMk cId="3020181203" sldId="630"/>
            <ac:spMk id="2" creationId="{9546C77D-BC14-4401-9B29-43E680C56218}"/>
          </ac:spMkLst>
        </pc:spChg>
        <pc:spChg chg="mod">
          <ac:chgData name="ALEXANDRE" userId="734048d45b8f99b5" providerId="LiveId" clId="{3286CA38-BCB4-4B22-BF21-C49853EA3999}" dt="2021-01-18T13:26:17.784" v="4602" actId="14100"/>
          <ac:spMkLst>
            <pc:docMk/>
            <pc:sldMk cId="3020181203" sldId="630"/>
            <ac:spMk id="3" creationId="{3B271C15-F05E-498C-85FC-B2DD8AF4EC97}"/>
          </ac:spMkLst>
        </pc:spChg>
        <pc:spChg chg="del">
          <ac:chgData name="ALEXANDRE" userId="734048d45b8f99b5" providerId="LiveId" clId="{3286CA38-BCB4-4B22-BF21-C49853EA3999}" dt="2021-01-18T13:25:49.159" v="4596" actId="478"/>
          <ac:spMkLst>
            <pc:docMk/>
            <pc:sldMk cId="3020181203" sldId="630"/>
            <ac:spMk id="4" creationId="{4666CB59-7633-4F3D-8CC0-8848616C8C8F}"/>
          </ac:spMkLst>
        </pc:spChg>
        <pc:picChg chg="del">
          <ac:chgData name="ALEXANDRE" userId="734048d45b8f99b5" providerId="LiveId" clId="{3286CA38-BCB4-4B22-BF21-C49853EA3999}" dt="2021-01-18T13:25:49.159" v="4596" actId="478"/>
          <ac:picMkLst>
            <pc:docMk/>
            <pc:sldMk cId="3020181203" sldId="630"/>
            <ac:picMk id="6" creationId="{72921B01-5C41-4C3F-AE5E-B22A2FB87797}"/>
          </ac:picMkLst>
        </pc:picChg>
        <pc:picChg chg="add mod">
          <ac:chgData name="ALEXANDRE" userId="734048d45b8f99b5" providerId="LiveId" clId="{3286CA38-BCB4-4B22-BF21-C49853EA3999}" dt="2021-01-18T13:26:19.367" v="4603" actId="1076"/>
          <ac:picMkLst>
            <pc:docMk/>
            <pc:sldMk cId="3020181203" sldId="630"/>
            <ac:picMk id="4098" creationId="{66BB9733-C29F-4AE0-9EE5-D02101FDF17E}"/>
          </ac:picMkLst>
        </pc:picChg>
      </pc:sldChg>
      <pc:sldChg chg="addSp delSp modSp add del mod">
        <pc:chgData name="ALEXANDRE" userId="734048d45b8f99b5" providerId="LiveId" clId="{3286CA38-BCB4-4B22-BF21-C49853EA3999}" dt="2021-01-20T12:06:13.052" v="8149" actId="47"/>
        <pc:sldMkLst>
          <pc:docMk/>
          <pc:sldMk cId="1229834716" sldId="631"/>
        </pc:sldMkLst>
        <pc:spChg chg="del">
          <ac:chgData name="ALEXANDRE" userId="734048d45b8f99b5" providerId="LiveId" clId="{3286CA38-BCB4-4B22-BF21-C49853EA3999}" dt="2021-01-18T13:26:57.945" v="4607" actId="478"/>
          <ac:spMkLst>
            <pc:docMk/>
            <pc:sldMk cId="1229834716" sldId="631"/>
            <ac:spMk id="3" creationId="{3B271C15-F05E-498C-85FC-B2DD8AF4EC97}"/>
          </ac:spMkLst>
        </pc:spChg>
        <pc:spChg chg="add del mod">
          <ac:chgData name="ALEXANDRE" userId="734048d45b8f99b5" providerId="LiveId" clId="{3286CA38-BCB4-4B22-BF21-C49853EA3999}" dt="2021-01-18T13:26:59.826" v="4608" actId="478"/>
          <ac:spMkLst>
            <pc:docMk/>
            <pc:sldMk cId="1229834716" sldId="631"/>
            <ac:spMk id="5" creationId="{6C48F732-B8FA-4D55-8192-24BA86F89F4C}"/>
          </ac:spMkLst>
        </pc:spChg>
        <pc:spChg chg="add mod">
          <ac:chgData name="ALEXANDRE" userId="734048d45b8f99b5" providerId="LiveId" clId="{3286CA38-BCB4-4B22-BF21-C49853EA3999}" dt="2021-01-18T13:28:01.440" v="4628" actId="1076"/>
          <ac:spMkLst>
            <pc:docMk/>
            <pc:sldMk cId="1229834716" sldId="631"/>
            <ac:spMk id="6" creationId="{FD3660DA-EC91-41DA-BD01-E35065D3AAB0}"/>
          </ac:spMkLst>
        </pc:spChg>
        <pc:picChg chg="add mod">
          <ac:chgData name="ALEXANDRE" userId="734048d45b8f99b5" providerId="LiveId" clId="{3286CA38-BCB4-4B22-BF21-C49853EA3999}" dt="2021-01-18T13:27:59.277" v="4627" actId="1076"/>
          <ac:picMkLst>
            <pc:docMk/>
            <pc:sldMk cId="1229834716" sldId="631"/>
            <ac:picMk id="8" creationId="{9B217D03-9881-4F6D-ABAD-BCE6DECFB1D7}"/>
          </ac:picMkLst>
        </pc:picChg>
        <pc:picChg chg="del">
          <ac:chgData name="ALEXANDRE" userId="734048d45b8f99b5" providerId="LiveId" clId="{3286CA38-BCB4-4B22-BF21-C49853EA3999}" dt="2021-01-18T13:26:54.803" v="4606" actId="478"/>
          <ac:picMkLst>
            <pc:docMk/>
            <pc:sldMk cId="1229834716" sldId="631"/>
            <ac:picMk id="4098" creationId="{66BB9733-C29F-4AE0-9EE5-D02101FDF17E}"/>
          </ac:picMkLst>
        </pc:picChg>
      </pc:sldChg>
      <pc:sldChg chg="addSp delSp modSp new mod ord">
        <pc:chgData name="ALEXANDRE" userId="734048d45b8f99b5" providerId="LiveId" clId="{3286CA38-BCB4-4B22-BF21-C49853EA3999}" dt="2021-01-19T19:15:07.478" v="7721"/>
        <pc:sldMkLst>
          <pc:docMk/>
          <pc:sldMk cId="3931374436" sldId="632"/>
        </pc:sldMkLst>
        <pc:spChg chg="mod">
          <ac:chgData name="ALEXANDRE" userId="734048d45b8f99b5" providerId="LiveId" clId="{3286CA38-BCB4-4B22-BF21-C49853EA3999}" dt="2021-01-18T13:34:04.717" v="4671" actId="14100"/>
          <ac:spMkLst>
            <pc:docMk/>
            <pc:sldMk cId="3931374436" sldId="632"/>
            <ac:spMk id="2" creationId="{CBB22E4E-5EE7-4745-9819-EF8949169E10}"/>
          </ac:spMkLst>
        </pc:spChg>
        <pc:spChg chg="mod">
          <ac:chgData name="ALEXANDRE" userId="734048d45b8f99b5" providerId="LiveId" clId="{3286CA38-BCB4-4B22-BF21-C49853EA3999}" dt="2021-01-18T13:34:23.217" v="4676" actId="123"/>
          <ac:spMkLst>
            <pc:docMk/>
            <pc:sldMk cId="3931374436" sldId="632"/>
            <ac:spMk id="3" creationId="{6B288BC6-4660-4471-9973-652BF487B842}"/>
          </ac:spMkLst>
        </pc:spChg>
        <pc:picChg chg="add del mod">
          <ac:chgData name="ALEXANDRE" userId="734048d45b8f99b5" providerId="LiveId" clId="{3286CA38-BCB4-4B22-BF21-C49853EA3999}" dt="2021-01-18T13:31:51.535" v="4635" actId="478"/>
          <ac:picMkLst>
            <pc:docMk/>
            <pc:sldMk cId="3931374436" sldId="632"/>
            <ac:picMk id="6146" creationId="{B1A2B7BD-1022-4E55-B7E7-EEEB1A0F9A0F}"/>
          </ac:picMkLst>
        </pc:picChg>
        <pc:picChg chg="add del mod">
          <ac:chgData name="ALEXANDRE" userId="734048d45b8f99b5" providerId="LiveId" clId="{3286CA38-BCB4-4B22-BF21-C49853EA3999}" dt="2021-01-18T13:33:44.348" v="4660" actId="478"/>
          <ac:picMkLst>
            <pc:docMk/>
            <pc:sldMk cId="3931374436" sldId="632"/>
            <ac:picMk id="6148" creationId="{09CD5787-BD27-4BE1-B766-9287D1585780}"/>
          </ac:picMkLst>
        </pc:picChg>
      </pc:sldChg>
      <pc:sldChg chg="addSp delSp modSp add del mod">
        <pc:chgData name="ALEXANDRE" userId="734048d45b8f99b5" providerId="LiveId" clId="{3286CA38-BCB4-4B22-BF21-C49853EA3999}" dt="2021-01-19T19:15:32.211" v="7722" actId="2696"/>
        <pc:sldMkLst>
          <pc:docMk/>
          <pc:sldMk cId="811087079" sldId="633"/>
        </pc:sldMkLst>
        <pc:spChg chg="del">
          <ac:chgData name="ALEXANDRE" userId="734048d45b8f99b5" providerId="LiveId" clId="{3286CA38-BCB4-4B22-BF21-C49853EA3999}" dt="2021-01-18T13:34:38.145" v="4677" actId="478"/>
          <ac:spMkLst>
            <pc:docMk/>
            <pc:sldMk cId="811087079" sldId="633"/>
            <ac:spMk id="3" creationId="{6B288BC6-4660-4471-9973-652BF487B842}"/>
          </ac:spMkLst>
        </pc:spChg>
        <pc:spChg chg="add del mod">
          <ac:chgData name="ALEXANDRE" userId="734048d45b8f99b5" providerId="LiveId" clId="{3286CA38-BCB4-4B22-BF21-C49853EA3999}" dt="2021-01-18T13:42:05.786" v="4704" actId="478"/>
          <ac:spMkLst>
            <pc:docMk/>
            <pc:sldMk cId="811087079" sldId="633"/>
            <ac:spMk id="5" creationId="{8BAE5596-2B26-4F15-A7B6-D2BD088BA2F5}"/>
          </ac:spMkLst>
        </pc:spChg>
        <pc:spChg chg="add del mod">
          <ac:chgData name="ALEXANDRE" userId="734048d45b8f99b5" providerId="LiveId" clId="{3286CA38-BCB4-4B22-BF21-C49853EA3999}" dt="2021-01-18T13:43:09.884" v="4725" actId="478"/>
          <ac:spMkLst>
            <pc:docMk/>
            <pc:sldMk cId="811087079" sldId="633"/>
            <ac:spMk id="6" creationId="{008C9E7A-F580-4123-B21F-6A30B46790CE}"/>
          </ac:spMkLst>
        </pc:spChg>
        <pc:spChg chg="add mod">
          <ac:chgData name="ALEXANDRE" userId="734048d45b8f99b5" providerId="LiveId" clId="{3286CA38-BCB4-4B22-BF21-C49853EA3999}" dt="2021-01-18T13:42:41.989" v="4715" actId="1076"/>
          <ac:spMkLst>
            <pc:docMk/>
            <pc:sldMk cId="811087079" sldId="633"/>
            <ac:spMk id="7" creationId="{8D1AFBD2-EA5F-45DF-83CE-D128D6EEB1A4}"/>
          </ac:spMkLst>
        </pc:spChg>
        <pc:spChg chg="add mod">
          <ac:chgData name="ALEXANDRE" userId="734048d45b8f99b5" providerId="LiveId" clId="{3286CA38-BCB4-4B22-BF21-C49853EA3999}" dt="2021-01-18T13:42:57.633" v="4724" actId="1076"/>
          <ac:spMkLst>
            <pc:docMk/>
            <pc:sldMk cId="811087079" sldId="633"/>
            <ac:spMk id="8" creationId="{F9173750-18FA-410A-A314-FDE88B5B4924}"/>
          </ac:spMkLst>
        </pc:spChg>
        <pc:spChg chg="add mod">
          <ac:chgData name="ALEXANDRE" userId="734048d45b8f99b5" providerId="LiveId" clId="{3286CA38-BCB4-4B22-BF21-C49853EA3999}" dt="2021-01-18T13:44:36.949" v="4794" actId="164"/>
          <ac:spMkLst>
            <pc:docMk/>
            <pc:sldMk cId="811087079" sldId="633"/>
            <ac:spMk id="9" creationId="{836B38FA-052B-45DD-BDDE-D02678F3C507}"/>
          </ac:spMkLst>
        </pc:spChg>
        <pc:spChg chg="add mod">
          <ac:chgData name="ALEXANDRE" userId="734048d45b8f99b5" providerId="LiveId" clId="{3286CA38-BCB4-4B22-BF21-C49853EA3999}" dt="2021-01-18T13:44:44.972" v="4800" actId="20577"/>
          <ac:spMkLst>
            <pc:docMk/>
            <pc:sldMk cId="811087079" sldId="633"/>
            <ac:spMk id="10" creationId="{74E6203A-7936-46CA-A204-DB72E322FB58}"/>
          </ac:spMkLst>
        </pc:spChg>
        <pc:spChg chg="add mod">
          <ac:chgData name="ALEXANDRE" userId="734048d45b8f99b5" providerId="LiveId" clId="{3286CA38-BCB4-4B22-BF21-C49853EA3999}" dt="2021-01-18T13:44:36.949" v="4794" actId="164"/>
          <ac:spMkLst>
            <pc:docMk/>
            <pc:sldMk cId="811087079" sldId="633"/>
            <ac:spMk id="12" creationId="{B70171FA-9168-483B-AB06-9DDC627FA36C}"/>
          </ac:spMkLst>
        </pc:spChg>
        <pc:grpChg chg="add mod">
          <ac:chgData name="ALEXANDRE" userId="734048d45b8f99b5" providerId="LiveId" clId="{3286CA38-BCB4-4B22-BF21-C49853EA3999}" dt="2021-01-18T13:44:36.949" v="4794" actId="164"/>
          <ac:grpSpMkLst>
            <pc:docMk/>
            <pc:sldMk cId="811087079" sldId="633"/>
            <ac:grpSpMk id="11" creationId="{94EFFBCA-AF46-4AC3-9289-3D57EB472738}"/>
          </ac:grpSpMkLst>
        </pc:grpChg>
        <pc:picChg chg="del">
          <ac:chgData name="ALEXANDRE" userId="734048d45b8f99b5" providerId="LiveId" clId="{3286CA38-BCB4-4B22-BF21-C49853EA3999}" dt="2021-01-18T13:34:48.972" v="4679" actId="478"/>
          <ac:picMkLst>
            <pc:docMk/>
            <pc:sldMk cId="811087079" sldId="633"/>
            <ac:picMk id="6148" creationId="{09CD5787-BD27-4BE1-B766-9287D1585780}"/>
          </ac:picMkLst>
        </pc:picChg>
        <pc:picChg chg="add del mod">
          <ac:chgData name="ALEXANDRE" userId="734048d45b8f99b5" providerId="LiveId" clId="{3286CA38-BCB4-4B22-BF21-C49853EA3999}" dt="2021-01-18T13:42:05.786" v="4704" actId="478"/>
          <ac:picMkLst>
            <pc:docMk/>
            <pc:sldMk cId="811087079" sldId="633"/>
            <ac:picMk id="7170" creationId="{61490523-2A2C-4CCA-83AB-E241FAD438F9}"/>
          </ac:picMkLst>
        </pc:picChg>
      </pc:sldChg>
      <pc:sldChg chg="add">
        <pc:chgData name="ALEXANDRE" userId="734048d45b8f99b5" providerId="LiveId" clId="{3286CA38-BCB4-4B22-BF21-C49853EA3999}" dt="2021-01-19T19:15:41.297" v="7723"/>
        <pc:sldMkLst>
          <pc:docMk/>
          <pc:sldMk cId="3385664302" sldId="633"/>
        </pc:sldMkLst>
      </pc:sldChg>
      <pc:sldChg chg="addSp delSp modSp add del mod ord">
        <pc:chgData name="ALEXANDRE" userId="734048d45b8f99b5" providerId="LiveId" clId="{3286CA38-BCB4-4B22-BF21-C49853EA3999}" dt="2021-01-19T19:15:32.211" v="7722" actId="2696"/>
        <pc:sldMkLst>
          <pc:docMk/>
          <pc:sldMk cId="1657899382" sldId="634"/>
        </pc:sldMkLst>
        <pc:spChg chg="add del mod">
          <ac:chgData name="ALEXANDRE" userId="734048d45b8f99b5" providerId="LiveId" clId="{3286CA38-BCB4-4B22-BF21-C49853EA3999}" dt="2021-01-18T13:36:32.893" v="4701" actId="20577"/>
          <ac:spMkLst>
            <pc:docMk/>
            <pc:sldMk cId="1657899382" sldId="634"/>
            <ac:spMk id="5" creationId="{8BAE5596-2B26-4F15-A7B6-D2BD088BA2F5}"/>
          </ac:spMkLst>
        </pc:spChg>
        <pc:picChg chg="mod">
          <ac:chgData name="ALEXANDRE" userId="734048d45b8f99b5" providerId="LiveId" clId="{3286CA38-BCB4-4B22-BF21-C49853EA3999}" dt="2021-01-18T13:36:42.870" v="4703" actId="1076"/>
          <ac:picMkLst>
            <pc:docMk/>
            <pc:sldMk cId="1657899382" sldId="634"/>
            <ac:picMk id="6148" creationId="{09CD5787-BD27-4BE1-B766-9287D1585780}"/>
          </ac:picMkLst>
        </pc:picChg>
      </pc:sldChg>
      <pc:sldChg chg="add">
        <pc:chgData name="ALEXANDRE" userId="734048d45b8f99b5" providerId="LiveId" clId="{3286CA38-BCB4-4B22-BF21-C49853EA3999}" dt="2021-01-19T19:15:41.297" v="7723"/>
        <pc:sldMkLst>
          <pc:docMk/>
          <pc:sldMk cId="2983712578" sldId="634"/>
        </pc:sldMkLst>
      </pc:sldChg>
      <pc:sldChg chg="delSp modSp add del mod">
        <pc:chgData name="ALEXANDRE" userId="734048d45b8f99b5" providerId="LiveId" clId="{3286CA38-BCB4-4B22-BF21-C49853EA3999}" dt="2021-01-19T19:15:32.211" v="7722" actId="2696"/>
        <pc:sldMkLst>
          <pc:docMk/>
          <pc:sldMk cId="2534826962" sldId="635"/>
        </pc:sldMkLst>
        <pc:spChg chg="mod">
          <ac:chgData name="ALEXANDRE" userId="734048d45b8f99b5" providerId="LiveId" clId="{3286CA38-BCB4-4B22-BF21-C49853EA3999}" dt="2021-01-18T15:00:02.138" v="4816" actId="14100"/>
          <ac:spMkLst>
            <pc:docMk/>
            <pc:sldMk cId="2534826962" sldId="635"/>
            <ac:spMk id="9" creationId="{836B38FA-052B-45DD-BDDE-D02678F3C507}"/>
          </ac:spMkLst>
        </pc:spChg>
        <pc:spChg chg="mod">
          <ac:chgData name="ALEXANDRE" userId="734048d45b8f99b5" providerId="LiveId" clId="{3286CA38-BCB4-4B22-BF21-C49853EA3999}" dt="2021-01-18T15:20:13.918" v="4828" actId="114"/>
          <ac:spMkLst>
            <pc:docMk/>
            <pc:sldMk cId="2534826962" sldId="635"/>
            <ac:spMk id="10" creationId="{74E6203A-7936-46CA-A204-DB72E322FB58}"/>
          </ac:spMkLst>
        </pc:spChg>
        <pc:spChg chg="del">
          <ac:chgData name="ALEXANDRE" userId="734048d45b8f99b5" providerId="LiveId" clId="{3286CA38-BCB4-4B22-BF21-C49853EA3999}" dt="2021-01-18T13:45:08.311" v="4802" actId="478"/>
          <ac:spMkLst>
            <pc:docMk/>
            <pc:sldMk cId="2534826962" sldId="635"/>
            <ac:spMk id="12" creationId="{B70171FA-9168-483B-AB06-9DDC627FA36C}"/>
          </ac:spMkLst>
        </pc:spChg>
        <pc:grpChg chg="mod">
          <ac:chgData name="ALEXANDRE" userId="734048d45b8f99b5" providerId="LiveId" clId="{3286CA38-BCB4-4B22-BF21-C49853EA3999}" dt="2021-01-18T14:59:56.843" v="4815" actId="1076"/>
          <ac:grpSpMkLst>
            <pc:docMk/>
            <pc:sldMk cId="2534826962" sldId="635"/>
            <ac:grpSpMk id="11" creationId="{94EFFBCA-AF46-4AC3-9289-3D57EB472738}"/>
          </ac:grpSpMkLst>
        </pc:grpChg>
      </pc:sldChg>
      <pc:sldChg chg="add">
        <pc:chgData name="ALEXANDRE" userId="734048d45b8f99b5" providerId="LiveId" clId="{3286CA38-BCB4-4B22-BF21-C49853EA3999}" dt="2021-01-19T19:15:41.297" v="7723"/>
        <pc:sldMkLst>
          <pc:docMk/>
          <pc:sldMk cId="3341444272" sldId="635"/>
        </pc:sldMkLst>
      </pc:sldChg>
      <pc:sldChg chg="modSp add del mod">
        <pc:chgData name="ALEXANDRE" userId="734048d45b8f99b5" providerId="LiveId" clId="{3286CA38-BCB4-4B22-BF21-C49853EA3999}" dt="2021-01-19T19:15:32.211" v="7722" actId="2696"/>
        <pc:sldMkLst>
          <pc:docMk/>
          <pc:sldMk cId="408801107" sldId="636"/>
        </pc:sldMkLst>
        <pc:spChg chg="mod">
          <ac:chgData name="ALEXANDRE" userId="734048d45b8f99b5" providerId="LiveId" clId="{3286CA38-BCB4-4B22-BF21-C49853EA3999}" dt="2021-01-18T15:22:15.141" v="4831" actId="14100"/>
          <ac:spMkLst>
            <pc:docMk/>
            <pc:sldMk cId="408801107" sldId="636"/>
            <ac:spMk id="9" creationId="{836B38FA-052B-45DD-BDDE-D02678F3C507}"/>
          </ac:spMkLst>
        </pc:spChg>
        <pc:spChg chg="mod">
          <ac:chgData name="ALEXANDRE" userId="734048d45b8f99b5" providerId="LiveId" clId="{3286CA38-BCB4-4B22-BF21-C49853EA3999}" dt="2021-01-18T15:35:04.910" v="5024" actId="114"/>
          <ac:spMkLst>
            <pc:docMk/>
            <pc:sldMk cId="408801107" sldId="636"/>
            <ac:spMk id="10" creationId="{74E6203A-7936-46CA-A204-DB72E322FB58}"/>
          </ac:spMkLst>
        </pc:spChg>
      </pc:sldChg>
      <pc:sldChg chg="add">
        <pc:chgData name="ALEXANDRE" userId="734048d45b8f99b5" providerId="LiveId" clId="{3286CA38-BCB4-4B22-BF21-C49853EA3999}" dt="2021-01-19T19:15:41.297" v="7723"/>
        <pc:sldMkLst>
          <pc:docMk/>
          <pc:sldMk cId="1186115469" sldId="636"/>
        </pc:sldMkLst>
      </pc:sldChg>
      <pc:sldChg chg="modSp add del mod">
        <pc:chgData name="ALEXANDRE" userId="734048d45b8f99b5" providerId="LiveId" clId="{3286CA38-BCB4-4B22-BF21-C49853EA3999}" dt="2021-01-19T19:15:32.211" v="7722" actId="2696"/>
        <pc:sldMkLst>
          <pc:docMk/>
          <pc:sldMk cId="1165438500" sldId="637"/>
        </pc:sldMkLst>
        <pc:spChg chg="mod">
          <ac:chgData name="ALEXANDRE" userId="734048d45b8f99b5" providerId="LiveId" clId="{3286CA38-BCB4-4B22-BF21-C49853EA3999}" dt="2021-01-18T17:30:52.955" v="5029" actId="14100"/>
          <ac:spMkLst>
            <pc:docMk/>
            <pc:sldMk cId="1165438500" sldId="637"/>
            <ac:spMk id="9" creationId="{836B38FA-052B-45DD-BDDE-D02678F3C507}"/>
          </ac:spMkLst>
        </pc:spChg>
        <pc:spChg chg="mod">
          <ac:chgData name="ALEXANDRE" userId="734048d45b8f99b5" providerId="LiveId" clId="{3286CA38-BCB4-4B22-BF21-C49853EA3999}" dt="2021-01-18T17:31:36.766" v="5066" actId="20577"/>
          <ac:spMkLst>
            <pc:docMk/>
            <pc:sldMk cId="1165438500" sldId="637"/>
            <ac:spMk id="10" creationId="{74E6203A-7936-46CA-A204-DB72E322FB58}"/>
          </ac:spMkLst>
        </pc:spChg>
        <pc:grpChg chg="mod">
          <ac:chgData name="ALEXANDRE" userId="734048d45b8f99b5" providerId="LiveId" clId="{3286CA38-BCB4-4B22-BF21-C49853EA3999}" dt="2021-01-18T15:23:35.127" v="4934" actId="1036"/>
          <ac:grpSpMkLst>
            <pc:docMk/>
            <pc:sldMk cId="1165438500" sldId="637"/>
            <ac:grpSpMk id="11" creationId="{94EFFBCA-AF46-4AC3-9289-3D57EB472738}"/>
          </ac:grpSpMkLst>
        </pc:grpChg>
      </pc:sldChg>
      <pc:sldChg chg="add">
        <pc:chgData name="ALEXANDRE" userId="734048d45b8f99b5" providerId="LiveId" clId="{3286CA38-BCB4-4B22-BF21-C49853EA3999}" dt="2021-01-19T19:15:41.297" v="7723"/>
        <pc:sldMkLst>
          <pc:docMk/>
          <pc:sldMk cId="2234746540" sldId="637"/>
        </pc:sldMkLst>
      </pc:sldChg>
      <pc:sldChg chg="modSp add mod">
        <pc:chgData name="ALEXANDRE" userId="734048d45b8f99b5" providerId="LiveId" clId="{3286CA38-BCB4-4B22-BF21-C49853EA3999}" dt="2021-01-19T21:15:17.971" v="7724" actId="20577"/>
        <pc:sldMkLst>
          <pc:docMk/>
          <pc:sldMk cId="837080729" sldId="638"/>
        </pc:sldMkLst>
        <pc:spChg chg="mod">
          <ac:chgData name="ALEXANDRE" userId="734048d45b8f99b5" providerId="LiveId" clId="{3286CA38-BCB4-4B22-BF21-C49853EA3999}" dt="2021-01-19T21:15:17.971" v="7724" actId="20577"/>
          <ac:spMkLst>
            <pc:docMk/>
            <pc:sldMk cId="837080729" sldId="638"/>
            <ac:spMk id="8" creationId="{F9173750-18FA-410A-A314-FDE88B5B4924}"/>
          </ac:spMkLst>
        </pc:spChg>
      </pc:sldChg>
      <pc:sldChg chg="modSp add del mod">
        <pc:chgData name="ALEXANDRE" userId="734048d45b8f99b5" providerId="LiveId" clId="{3286CA38-BCB4-4B22-BF21-C49853EA3999}" dt="2021-01-19T19:15:32.211" v="7722" actId="2696"/>
        <pc:sldMkLst>
          <pc:docMk/>
          <pc:sldMk cId="2503096552" sldId="638"/>
        </pc:sldMkLst>
        <pc:spChg chg="mod">
          <ac:chgData name="ALEXANDRE" userId="734048d45b8f99b5" providerId="LiveId" clId="{3286CA38-BCB4-4B22-BF21-C49853EA3999}" dt="2021-01-18T15:29:17.674" v="5002" actId="14100"/>
          <ac:spMkLst>
            <pc:docMk/>
            <pc:sldMk cId="2503096552" sldId="638"/>
            <ac:spMk id="9" creationId="{836B38FA-052B-45DD-BDDE-D02678F3C507}"/>
          </ac:spMkLst>
        </pc:spChg>
        <pc:spChg chg="mod">
          <ac:chgData name="ALEXANDRE" userId="734048d45b8f99b5" providerId="LiveId" clId="{3286CA38-BCB4-4B22-BF21-C49853EA3999}" dt="2021-01-18T15:29:20.178" v="5003" actId="1076"/>
          <ac:spMkLst>
            <pc:docMk/>
            <pc:sldMk cId="2503096552" sldId="638"/>
            <ac:spMk id="10" creationId="{74E6203A-7936-46CA-A204-DB72E322FB58}"/>
          </ac:spMkLst>
        </pc:spChg>
        <pc:grpChg chg="mod">
          <ac:chgData name="ALEXANDRE" userId="734048d45b8f99b5" providerId="LiveId" clId="{3286CA38-BCB4-4B22-BF21-C49853EA3999}" dt="2021-01-18T15:29:13.276" v="5001" actId="1076"/>
          <ac:grpSpMkLst>
            <pc:docMk/>
            <pc:sldMk cId="2503096552" sldId="638"/>
            <ac:grpSpMk id="11" creationId="{94EFFBCA-AF46-4AC3-9289-3D57EB472738}"/>
          </ac:grpSpMkLst>
        </pc:grpChg>
      </pc:sldChg>
      <pc:sldChg chg="modSp add mod">
        <pc:chgData name="ALEXANDRE" userId="734048d45b8f99b5" providerId="LiveId" clId="{3286CA38-BCB4-4B22-BF21-C49853EA3999}" dt="2021-01-19T21:15:33.025" v="7725" actId="20577"/>
        <pc:sldMkLst>
          <pc:docMk/>
          <pc:sldMk cId="1813078074" sldId="639"/>
        </pc:sldMkLst>
        <pc:spChg chg="mod">
          <ac:chgData name="ALEXANDRE" userId="734048d45b8f99b5" providerId="LiveId" clId="{3286CA38-BCB4-4B22-BF21-C49853EA3999}" dt="2021-01-19T21:15:33.025" v="7725" actId="20577"/>
          <ac:spMkLst>
            <pc:docMk/>
            <pc:sldMk cId="1813078074" sldId="639"/>
            <ac:spMk id="6" creationId="{087157C4-44F9-42CC-9E56-30B0BAECB9C3}"/>
          </ac:spMkLst>
        </pc:spChg>
      </pc:sldChg>
      <pc:sldChg chg="addSp delSp modSp add del mod chgLayout">
        <pc:chgData name="ALEXANDRE" userId="734048d45b8f99b5" providerId="LiveId" clId="{3286CA38-BCB4-4B22-BF21-C49853EA3999}" dt="2021-01-19T19:15:32.211" v="7722" actId="2696"/>
        <pc:sldMkLst>
          <pc:docMk/>
          <pc:sldMk cId="4268545303" sldId="639"/>
        </pc:sldMkLst>
        <pc:spChg chg="mod ord">
          <ac:chgData name="ALEXANDRE" userId="734048d45b8f99b5" providerId="LiveId" clId="{3286CA38-BCB4-4B22-BF21-C49853EA3999}" dt="2021-01-18T17:44:22.489" v="5121" actId="1076"/>
          <ac:spMkLst>
            <pc:docMk/>
            <pc:sldMk cId="4268545303" sldId="639"/>
            <ac:spMk id="2" creationId="{CBB22E4E-5EE7-4745-9819-EF8949169E10}"/>
          </ac:spMkLst>
        </pc:spChg>
        <pc:spChg chg="add mod ord">
          <ac:chgData name="ALEXANDRE" userId="734048d45b8f99b5" providerId="LiveId" clId="{3286CA38-BCB4-4B22-BF21-C49853EA3999}" dt="2021-01-18T17:52:04.764" v="5170" actId="27636"/>
          <ac:spMkLst>
            <pc:docMk/>
            <pc:sldMk cId="4268545303" sldId="639"/>
            <ac:spMk id="3" creationId="{9B65B8EA-2363-4A07-BDBC-DC63F1027DEC}"/>
          </ac:spMkLst>
        </pc:spChg>
        <pc:spChg chg="add mod">
          <ac:chgData name="ALEXANDRE" userId="734048d45b8f99b5" providerId="LiveId" clId="{3286CA38-BCB4-4B22-BF21-C49853EA3999}" dt="2021-01-18T17:52:12.531" v="5171" actId="1076"/>
          <ac:spMkLst>
            <pc:docMk/>
            <pc:sldMk cId="4268545303" sldId="639"/>
            <ac:spMk id="6" creationId="{087157C4-44F9-42CC-9E56-30B0BAECB9C3}"/>
          </ac:spMkLst>
        </pc:spChg>
        <pc:spChg chg="del">
          <ac:chgData name="ALEXANDRE" userId="734048d45b8f99b5" providerId="LiveId" clId="{3286CA38-BCB4-4B22-BF21-C49853EA3999}" dt="2021-01-18T17:40:45.870" v="5070" actId="478"/>
          <ac:spMkLst>
            <pc:docMk/>
            <pc:sldMk cId="4268545303" sldId="639"/>
            <ac:spMk id="7" creationId="{8D1AFBD2-EA5F-45DF-83CE-D128D6EEB1A4}"/>
          </ac:spMkLst>
        </pc:spChg>
        <pc:spChg chg="del">
          <ac:chgData name="ALEXANDRE" userId="734048d45b8f99b5" providerId="LiveId" clId="{3286CA38-BCB4-4B22-BF21-C49853EA3999}" dt="2021-01-18T17:41:00.417" v="5075" actId="478"/>
          <ac:spMkLst>
            <pc:docMk/>
            <pc:sldMk cId="4268545303" sldId="639"/>
            <ac:spMk id="8" creationId="{F9173750-18FA-410A-A314-FDE88B5B4924}"/>
          </ac:spMkLst>
        </pc:spChg>
        <pc:spChg chg="del topLvl">
          <ac:chgData name="ALEXANDRE" userId="734048d45b8f99b5" providerId="LiveId" clId="{3286CA38-BCB4-4B22-BF21-C49853EA3999}" dt="2021-01-18T17:40:56.836" v="5074" actId="478"/>
          <ac:spMkLst>
            <pc:docMk/>
            <pc:sldMk cId="4268545303" sldId="639"/>
            <ac:spMk id="9" creationId="{836B38FA-052B-45DD-BDDE-D02678F3C507}"/>
          </ac:spMkLst>
        </pc:spChg>
        <pc:spChg chg="del topLvl">
          <ac:chgData name="ALEXANDRE" userId="734048d45b8f99b5" providerId="LiveId" clId="{3286CA38-BCB4-4B22-BF21-C49853EA3999}" dt="2021-01-18T17:40:54.106" v="5073" actId="478"/>
          <ac:spMkLst>
            <pc:docMk/>
            <pc:sldMk cId="4268545303" sldId="639"/>
            <ac:spMk id="10" creationId="{74E6203A-7936-46CA-A204-DB72E322FB58}"/>
          </ac:spMkLst>
        </pc:spChg>
        <pc:grpChg chg="del">
          <ac:chgData name="ALEXANDRE" userId="734048d45b8f99b5" providerId="LiveId" clId="{3286CA38-BCB4-4B22-BF21-C49853EA3999}" dt="2021-01-18T17:40:54.106" v="5073" actId="478"/>
          <ac:grpSpMkLst>
            <pc:docMk/>
            <pc:sldMk cId="4268545303" sldId="639"/>
            <ac:grpSpMk id="11" creationId="{94EFFBCA-AF46-4AC3-9289-3D57EB472738}"/>
          </ac:grpSpMkLst>
        </pc:grpChg>
        <pc:picChg chg="add mod">
          <ac:chgData name="ALEXANDRE" userId="734048d45b8f99b5" providerId="LiveId" clId="{3286CA38-BCB4-4B22-BF21-C49853EA3999}" dt="2021-01-18T17:50:27.284" v="5137" actId="1076"/>
          <ac:picMkLst>
            <pc:docMk/>
            <pc:sldMk cId="4268545303" sldId="639"/>
            <ac:picMk id="5" creationId="{420EB01F-4D2D-4959-9A49-5AABCA981C7C}"/>
          </ac:picMkLst>
        </pc:picChg>
        <pc:picChg chg="add mod">
          <ac:chgData name="ALEXANDRE" userId="734048d45b8f99b5" providerId="LiveId" clId="{3286CA38-BCB4-4B22-BF21-C49853EA3999}" dt="2021-01-18T17:50:32.225" v="5139" actId="166"/>
          <ac:picMkLst>
            <pc:docMk/>
            <pc:sldMk cId="4268545303" sldId="639"/>
            <ac:picMk id="8194" creationId="{C0C0AEA2-8542-43F2-BB75-7FF4440C1FEC}"/>
          </ac:picMkLst>
        </pc:picChg>
      </pc:sldChg>
      <pc:sldChg chg="add del">
        <pc:chgData name="ALEXANDRE" userId="734048d45b8f99b5" providerId="LiveId" clId="{3286CA38-BCB4-4B22-BF21-C49853EA3999}" dt="2021-01-19T21:15:42.982" v="7726" actId="47"/>
        <pc:sldMkLst>
          <pc:docMk/>
          <pc:sldMk cId="597662410" sldId="640"/>
        </pc:sldMkLst>
      </pc:sldChg>
      <pc:sldChg chg="delSp add del mod">
        <pc:chgData name="ALEXANDRE" userId="734048d45b8f99b5" providerId="LiveId" clId="{3286CA38-BCB4-4B22-BF21-C49853EA3999}" dt="2021-01-18T17:51:00.661" v="5148" actId="47"/>
        <pc:sldMkLst>
          <pc:docMk/>
          <pc:sldMk cId="1910556643" sldId="640"/>
        </pc:sldMkLst>
        <pc:picChg chg="del">
          <ac:chgData name="ALEXANDRE" userId="734048d45b8f99b5" providerId="LiveId" clId="{3286CA38-BCB4-4B22-BF21-C49853EA3999}" dt="2021-01-18T17:44:38.166" v="5126" actId="478"/>
          <ac:picMkLst>
            <pc:docMk/>
            <pc:sldMk cId="1910556643" sldId="640"/>
            <ac:picMk id="5" creationId="{420EB01F-4D2D-4959-9A49-5AABCA981C7C}"/>
          </ac:picMkLst>
        </pc:picChg>
      </pc:sldChg>
      <pc:sldChg chg="delSp modSp add del mod">
        <pc:chgData name="ALEXANDRE" userId="734048d45b8f99b5" providerId="LiveId" clId="{3286CA38-BCB4-4B22-BF21-C49853EA3999}" dt="2021-01-19T19:15:32.211" v="7722" actId="2696"/>
        <pc:sldMkLst>
          <pc:docMk/>
          <pc:sldMk cId="3062948820" sldId="640"/>
        </pc:sldMkLst>
        <pc:spChg chg="mod">
          <ac:chgData name="ALEXANDRE" userId="734048d45b8f99b5" providerId="LiveId" clId="{3286CA38-BCB4-4B22-BF21-C49853EA3999}" dt="2021-01-18T18:13:24.994" v="5524" actId="20577"/>
          <ac:spMkLst>
            <pc:docMk/>
            <pc:sldMk cId="3062948820" sldId="640"/>
            <ac:spMk id="2" creationId="{CBB22E4E-5EE7-4745-9819-EF8949169E10}"/>
          </ac:spMkLst>
        </pc:spChg>
        <pc:spChg chg="mod">
          <ac:chgData name="ALEXANDRE" userId="734048d45b8f99b5" providerId="LiveId" clId="{3286CA38-BCB4-4B22-BF21-C49853EA3999}" dt="2021-01-18T18:13:16.956" v="5505" actId="207"/>
          <ac:spMkLst>
            <pc:docMk/>
            <pc:sldMk cId="3062948820" sldId="640"/>
            <ac:spMk id="3" creationId="{9B65B8EA-2363-4A07-BDBC-DC63F1027DEC}"/>
          </ac:spMkLst>
        </pc:spChg>
        <pc:spChg chg="del">
          <ac:chgData name="ALEXANDRE" userId="734048d45b8f99b5" providerId="LiveId" clId="{3286CA38-BCB4-4B22-BF21-C49853EA3999}" dt="2021-01-18T17:52:27.660" v="5173" actId="478"/>
          <ac:spMkLst>
            <pc:docMk/>
            <pc:sldMk cId="3062948820" sldId="640"/>
            <ac:spMk id="6" creationId="{087157C4-44F9-42CC-9E56-30B0BAECB9C3}"/>
          </ac:spMkLst>
        </pc:spChg>
        <pc:picChg chg="del">
          <ac:chgData name="ALEXANDRE" userId="734048d45b8f99b5" providerId="LiveId" clId="{3286CA38-BCB4-4B22-BF21-C49853EA3999}" dt="2021-01-18T17:52:27.660" v="5173" actId="478"/>
          <ac:picMkLst>
            <pc:docMk/>
            <pc:sldMk cId="3062948820" sldId="640"/>
            <ac:picMk id="5" creationId="{420EB01F-4D2D-4959-9A49-5AABCA981C7C}"/>
          </ac:picMkLst>
        </pc:picChg>
        <pc:picChg chg="mod">
          <ac:chgData name="ALEXANDRE" userId="734048d45b8f99b5" providerId="LiveId" clId="{3286CA38-BCB4-4B22-BF21-C49853EA3999}" dt="2021-01-18T17:56:20.240" v="5273" actId="14100"/>
          <ac:picMkLst>
            <pc:docMk/>
            <pc:sldMk cId="3062948820" sldId="640"/>
            <ac:picMk id="8194" creationId="{C0C0AEA2-8542-43F2-BB75-7FF4440C1FEC}"/>
          </ac:picMkLst>
        </pc:picChg>
      </pc:sldChg>
      <pc:sldChg chg="addSp modSp add del mod">
        <pc:chgData name="ALEXANDRE" userId="734048d45b8f99b5" providerId="LiveId" clId="{3286CA38-BCB4-4B22-BF21-C49853EA3999}" dt="2021-01-19T19:15:32.211" v="7722" actId="2696"/>
        <pc:sldMkLst>
          <pc:docMk/>
          <pc:sldMk cId="2189305560" sldId="641"/>
        </pc:sldMkLst>
        <pc:spChg chg="mod">
          <ac:chgData name="ALEXANDRE" userId="734048d45b8f99b5" providerId="LiveId" clId="{3286CA38-BCB4-4B22-BF21-C49853EA3999}" dt="2021-01-18T18:13:38.682" v="5525"/>
          <ac:spMkLst>
            <pc:docMk/>
            <pc:sldMk cId="2189305560" sldId="641"/>
            <ac:spMk id="2" creationId="{CBB22E4E-5EE7-4745-9819-EF8949169E10}"/>
          </ac:spMkLst>
        </pc:spChg>
        <pc:spChg chg="mod">
          <ac:chgData name="ALEXANDRE" userId="734048d45b8f99b5" providerId="LiveId" clId="{3286CA38-BCB4-4B22-BF21-C49853EA3999}" dt="2021-01-18T18:02:15.684" v="5351" actId="113"/>
          <ac:spMkLst>
            <pc:docMk/>
            <pc:sldMk cId="2189305560" sldId="641"/>
            <ac:spMk id="3" creationId="{9B65B8EA-2363-4A07-BDBC-DC63F1027DEC}"/>
          </ac:spMkLst>
        </pc:spChg>
        <pc:spChg chg="add mod">
          <ac:chgData name="ALEXANDRE" userId="734048d45b8f99b5" providerId="LiveId" clId="{3286CA38-BCB4-4B22-BF21-C49853EA3999}" dt="2021-01-18T18:01:38.001" v="5344" actId="1076"/>
          <ac:spMkLst>
            <pc:docMk/>
            <pc:sldMk cId="2189305560" sldId="641"/>
            <ac:spMk id="8" creationId="{7545C2E9-C77E-4BEB-90AC-F84BE2661E25}"/>
          </ac:spMkLst>
        </pc:spChg>
        <pc:picChg chg="add mod">
          <ac:chgData name="ALEXANDRE" userId="734048d45b8f99b5" providerId="LiveId" clId="{3286CA38-BCB4-4B22-BF21-C49853EA3999}" dt="2021-01-18T18:01:39.922" v="5345" actId="1076"/>
          <ac:picMkLst>
            <pc:docMk/>
            <pc:sldMk cId="2189305560" sldId="641"/>
            <ac:picMk id="5" creationId="{25E4EAB2-AE73-43CA-ACB0-DDD5A7E6509E}"/>
          </ac:picMkLst>
        </pc:picChg>
      </pc:sldChg>
      <pc:sldChg chg="add del">
        <pc:chgData name="ALEXANDRE" userId="734048d45b8f99b5" providerId="LiveId" clId="{3286CA38-BCB4-4B22-BF21-C49853EA3999}" dt="2021-01-19T21:15:42.982" v="7726" actId="47"/>
        <pc:sldMkLst>
          <pc:docMk/>
          <pc:sldMk cId="2648676396" sldId="641"/>
        </pc:sldMkLst>
      </pc:sldChg>
      <pc:sldChg chg="add del">
        <pc:chgData name="ALEXANDRE" userId="734048d45b8f99b5" providerId="LiveId" clId="{3286CA38-BCB4-4B22-BF21-C49853EA3999}" dt="2021-01-19T21:15:42.982" v="7726" actId="47"/>
        <pc:sldMkLst>
          <pc:docMk/>
          <pc:sldMk cId="2963918470" sldId="642"/>
        </pc:sldMkLst>
      </pc:sldChg>
      <pc:sldChg chg="addSp delSp modSp add del mod">
        <pc:chgData name="ALEXANDRE" userId="734048d45b8f99b5" providerId="LiveId" clId="{3286CA38-BCB4-4B22-BF21-C49853EA3999}" dt="2021-01-19T19:15:32.211" v="7722" actId="2696"/>
        <pc:sldMkLst>
          <pc:docMk/>
          <pc:sldMk cId="3219993880" sldId="642"/>
        </pc:sldMkLst>
        <pc:spChg chg="mod">
          <ac:chgData name="ALEXANDRE" userId="734048d45b8f99b5" providerId="LiveId" clId="{3286CA38-BCB4-4B22-BF21-C49853EA3999}" dt="2021-01-18T18:13:41.028" v="5526"/>
          <ac:spMkLst>
            <pc:docMk/>
            <pc:sldMk cId="3219993880" sldId="642"/>
            <ac:spMk id="2" creationId="{CBB22E4E-5EE7-4745-9819-EF8949169E10}"/>
          </ac:spMkLst>
        </pc:spChg>
        <pc:spChg chg="mod">
          <ac:chgData name="ALEXANDRE" userId="734048d45b8f99b5" providerId="LiveId" clId="{3286CA38-BCB4-4B22-BF21-C49853EA3999}" dt="2021-01-18T18:03:16.199" v="5367" actId="20577"/>
          <ac:spMkLst>
            <pc:docMk/>
            <pc:sldMk cId="3219993880" sldId="642"/>
            <ac:spMk id="3" creationId="{9B65B8EA-2363-4A07-BDBC-DC63F1027DEC}"/>
          </ac:spMkLst>
        </pc:spChg>
        <pc:spChg chg="add mod">
          <ac:chgData name="ALEXANDRE" userId="734048d45b8f99b5" providerId="LiveId" clId="{3286CA38-BCB4-4B22-BF21-C49853EA3999}" dt="2021-01-18T18:07:46.187" v="5376" actId="1076"/>
          <ac:spMkLst>
            <pc:docMk/>
            <pc:sldMk cId="3219993880" sldId="642"/>
            <ac:spMk id="4" creationId="{29E9C3BC-7696-441A-BECD-8465147C1A06}"/>
          </ac:spMkLst>
        </pc:spChg>
        <pc:spChg chg="add mod">
          <ac:chgData name="ALEXANDRE" userId="734048d45b8f99b5" providerId="LiveId" clId="{3286CA38-BCB4-4B22-BF21-C49853EA3999}" dt="2021-01-18T18:08:44.146" v="5397" actId="1582"/>
          <ac:spMkLst>
            <pc:docMk/>
            <pc:sldMk cId="3219993880" sldId="642"/>
            <ac:spMk id="7" creationId="{A7E80BF9-F2EB-4252-BE79-C7AE3E047975}"/>
          </ac:spMkLst>
        </pc:spChg>
        <pc:spChg chg="del">
          <ac:chgData name="ALEXANDRE" userId="734048d45b8f99b5" providerId="LiveId" clId="{3286CA38-BCB4-4B22-BF21-C49853EA3999}" dt="2021-01-18T18:02:58.613" v="5353" actId="478"/>
          <ac:spMkLst>
            <pc:docMk/>
            <pc:sldMk cId="3219993880" sldId="642"/>
            <ac:spMk id="8" creationId="{7545C2E9-C77E-4BEB-90AC-F84BE2661E25}"/>
          </ac:spMkLst>
        </pc:spChg>
        <pc:spChg chg="add mod">
          <ac:chgData name="ALEXANDRE" userId="734048d45b8f99b5" providerId="LiveId" clId="{3286CA38-BCB4-4B22-BF21-C49853EA3999}" dt="2021-01-18T18:09:20.125" v="5408" actId="1076"/>
          <ac:spMkLst>
            <pc:docMk/>
            <pc:sldMk cId="3219993880" sldId="642"/>
            <ac:spMk id="9" creationId="{01F3F68D-EA96-4788-9976-CD927D53272E}"/>
          </ac:spMkLst>
        </pc:spChg>
        <pc:picChg chg="del">
          <ac:chgData name="ALEXANDRE" userId="734048d45b8f99b5" providerId="LiveId" clId="{3286CA38-BCB4-4B22-BF21-C49853EA3999}" dt="2021-01-18T18:02:56.408" v="5352" actId="478"/>
          <ac:picMkLst>
            <pc:docMk/>
            <pc:sldMk cId="3219993880" sldId="642"/>
            <ac:picMk id="5" creationId="{25E4EAB2-AE73-43CA-ACB0-DDD5A7E6509E}"/>
          </ac:picMkLst>
        </pc:picChg>
      </pc:sldChg>
      <pc:sldChg chg="add del">
        <pc:chgData name="ALEXANDRE" userId="734048d45b8f99b5" providerId="LiveId" clId="{3286CA38-BCB4-4B22-BF21-C49853EA3999}" dt="2021-01-19T21:15:42.982" v="7726" actId="47"/>
        <pc:sldMkLst>
          <pc:docMk/>
          <pc:sldMk cId="562811036" sldId="643"/>
        </pc:sldMkLst>
      </pc:sldChg>
      <pc:sldChg chg="addSp delSp modSp add del mod">
        <pc:chgData name="ALEXANDRE" userId="734048d45b8f99b5" providerId="LiveId" clId="{3286CA38-BCB4-4B22-BF21-C49853EA3999}" dt="2021-01-19T19:15:32.211" v="7722" actId="2696"/>
        <pc:sldMkLst>
          <pc:docMk/>
          <pc:sldMk cId="3443854969" sldId="643"/>
        </pc:sldMkLst>
        <pc:spChg chg="mod">
          <ac:chgData name="ALEXANDRE" userId="734048d45b8f99b5" providerId="LiveId" clId="{3286CA38-BCB4-4B22-BF21-C49853EA3999}" dt="2021-01-18T18:13:44.610" v="5527"/>
          <ac:spMkLst>
            <pc:docMk/>
            <pc:sldMk cId="3443854969" sldId="643"/>
            <ac:spMk id="2" creationId="{CBB22E4E-5EE7-4745-9819-EF8949169E10}"/>
          </ac:spMkLst>
        </pc:spChg>
        <pc:spChg chg="del">
          <ac:chgData name="ALEXANDRE" userId="734048d45b8f99b5" providerId="LiveId" clId="{3286CA38-BCB4-4B22-BF21-C49853EA3999}" dt="2021-01-18T18:11:32.259" v="5492" actId="478"/>
          <ac:spMkLst>
            <pc:docMk/>
            <pc:sldMk cId="3443854969" sldId="643"/>
            <ac:spMk id="3" creationId="{9B65B8EA-2363-4A07-BDBC-DC63F1027DEC}"/>
          </ac:spMkLst>
        </pc:spChg>
        <pc:spChg chg="mod">
          <ac:chgData name="ALEXANDRE" userId="734048d45b8f99b5" providerId="LiveId" clId="{3286CA38-BCB4-4B22-BF21-C49853EA3999}" dt="2021-01-18T18:11:39.508" v="5494" actId="1076"/>
          <ac:spMkLst>
            <pc:docMk/>
            <pc:sldMk cId="3443854969" sldId="643"/>
            <ac:spMk id="4" creationId="{29E9C3BC-7696-441A-BECD-8465147C1A06}"/>
          </ac:spMkLst>
        </pc:spChg>
        <pc:spChg chg="add del mod">
          <ac:chgData name="ALEXANDRE" userId="734048d45b8f99b5" providerId="LiveId" clId="{3286CA38-BCB4-4B22-BF21-C49853EA3999}" dt="2021-01-18T18:11:35.279" v="5493" actId="478"/>
          <ac:spMkLst>
            <pc:docMk/>
            <pc:sldMk cId="3443854969" sldId="643"/>
            <ac:spMk id="6" creationId="{40460FC2-E3F2-4D0C-92DE-21C6BBD25B3D}"/>
          </ac:spMkLst>
        </pc:spChg>
        <pc:spChg chg="mod">
          <ac:chgData name="ALEXANDRE" userId="734048d45b8f99b5" providerId="LiveId" clId="{3286CA38-BCB4-4B22-BF21-C49853EA3999}" dt="2021-01-18T18:11:39.508" v="5494" actId="1076"/>
          <ac:spMkLst>
            <pc:docMk/>
            <pc:sldMk cId="3443854969" sldId="643"/>
            <ac:spMk id="7" creationId="{A7E80BF9-F2EB-4252-BE79-C7AE3E047975}"/>
          </ac:spMkLst>
        </pc:spChg>
        <pc:spChg chg="mod">
          <ac:chgData name="ALEXANDRE" userId="734048d45b8f99b5" providerId="LiveId" clId="{3286CA38-BCB4-4B22-BF21-C49853EA3999}" dt="2021-01-18T18:12:09.267" v="5504" actId="1076"/>
          <ac:spMkLst>
            <pc:docMk/>
            <pc:sldMk cId="3443854969" sldId="643"/>
            <ac:spMk id="9" creationId="{01F3F68D-EA96-4788-9976-CD927D53272E}"/>
          </ac:spMkLst>
        </pc:spChg>
      </pc:sldChg>
      <pc:sldChg chg="add del">
        <pc:chgData name="ALEXANDRE" userId="734048d45b8f99b5" providerId="LiveId" clId="{3286CA38-BCB4-4B22-BF21-C49853EA3999}" dt="2021-01-19T21:15:42.982" v="7726" actId="47"/>
        <pc:sldMkLst>
          <pc:docMk/>
          <pc:sldMk cId="1357042696" sldId="644"/>
        </pc:sldMkLst>
      </pc:sldChg>
      <pc:sldChg chg="addSp delSp modSp add del mod">
        <pc:chgData name="ALEXANDRE" userId="734048d45b8f99b5" providerId="LiveId" clId="{3286CA38-BCB4-4B22-BF21-C49853EA3999}" dt="2021-01-19T19:15:32.211" v="7722" actId="2696"/>
        <pc:sldMkLst>
          <pc:docMk/>
          <pc:sldMk cId="2687671600" sldId="644"/>
        </pc:sldMkLst>
        <pc:spChg chg="mod">
          <ac:chgData name="ALEXANDRE" userId="734048d45b8f99b5" providerId="LiveId" clId="{3286CA38-BCB4-4B22-BF21-C49853EA3999}" dt="2021-01-18T18:13:47.381" v="5528"/>
          <ac:spMkLst>
            <pc:docMk/>
            <pc:sldMk cId="2687671600" sldId="644"/>
            <ac:spMk id="2" creationId="{CBB22E4E-5EE7-4745-9819-EF8949169E10}"/>
          </ac:spMkLst>
        </pc:spChg>
        <pc:spChg chg="del">
          <ac:chgData name="ALEXANDRE" userId="734048d45b8f99b5" providerId="LiveId" clId="{3286CA38-BCB4-4B22-BF21-C49853EA3999}" dt="2021-01-18T18:11:42.146" v="5495" actId="478"/>
          <ac:spMkLst>
            <pc:docMk/>
            <pc:sldMk cId="2687671600" sldId="644"/>
            <ac:spMk id="3" creationId="{9B65B8EA-2363-4A07-BDBC-DC63F1027DEC}"/>
          </ac:spMkLst>
        </pc:spChg>
        <pc:spChg chg="mod">
          <ac:chgData name="ALEXANDRE" userId="734048d45b8f99b5" providerId="LiveId" clId="{3286CA38-BCB4-4B22-BF21-C49853EA3999}" dt="2021-01-18T18:11:58.058" v="5499" actId="1076"/>
          <ac:spMkLst>
            <pc:docMk/>
            <pc:sldMk cId="2687671600" sldId="644"/>
            <ac:spMk id="4" creationId="{29E9C3BC-7696-441A-BECD-8465147C1A06}"/>
          </ac:spMkLst>
        </pc:spChg>
        <pc:spChg chg="add del">
          <ac:chgData name="ALEXANDRE" userId="734048d45b8f99b5" providerId="LiveId" clId="{3286CA38-BCB4-4B22-BF21-C49853EA3999}" dt="2021-01-18T18:10:42.912" v="5464"/>
          <ac:spMkLst>
            <pc:docMk/>
            <pc:sldMk cId="2687671600" sldId="644"/>
            <ac:spMk id="5" creationId="{7E2E70FB-9D6C-4515-9F98-7F5819FA8B4D}"/>
          </ac:spMkLst>
        </pc:spChg>
        <pc:spChg chg="mod">
          <ac:chgData name="ALEXANDRE" userId="734048d45b8f99b5" providerId="LiveId" clId="{3286CA38-BCB4-4B22-BF21-C49853EA3999}" dt="2021-01-18T18:11:58.058" v="5499" actId="1076"/>
          <ac:spMkLst>
            <pc:docMk/>
            <pc:sldMk cId="2687671600" sldId="644"/>
            <ac:spMk id="7" creationId="{A7E80BF9-F2EB-4252-BE79-C7AE3E047975}"/>
          </ac:spMkLst>
        </pc:spChg>
        <pc:spChg chg="mod">
          <ac:chgData name="ALEXANDRE" userId="734048d45b8f99b5" providerId="LiveId" clId="{3286CA38-BCB4-4B22-BF21-C49853EA3999}" dt="2021-01-18T18:12:00.476" v="5500" actId="1076"/>
          <ac:spMkLst>
            <pc:docMk/>
            <pc:sldMk cId="2687671600" sldId="644"/>
            <ac:spMk id="9" creationId="{01F3F68D-EA96-4788-9976-CD927D53272E}"/>
          </ac:spMkLst>
        </pc:spChg>
        <pc:spChg chg="add del mod">
          <ac:chgData name="ALEXANDRE" userId="734048d45b8f99b5" providerId="LiveId" clId="{3286CA38-BCB4-4B22-BF21-C49853EA3999}" dt="2021-01-18T18:11:43.736" v="5496" actId="478"/>
          <ac:spMkLst>
            <pc:docMk/>
            <pc:sldMk cId="2687671600" sldId="644"/>
            <ac:spMk id="11" creationId="{BA115615-E43D-40C7-970F-7094D4FD4B72}"/>
          </ac:spMkLst>
        </pc:spChg>
        <pc:picChg chg="add mod">
          <ac:chgData name="ALEXANDRE" userId="734048d45b8f99b5" providerId="LiveId" clId="{3286CA38-BCB4-4B22-BF21-C49853EA3999}" dt="2021-01-18T18:12:05.141" v="5503" actId="1076"/>
          <ac:picMkLst>
            <pc:docMk/>
            <pc:sldMk cId="2687671600" sldId="644"/>
            <ac:picMk id="8" creationId="{16EA8859-F6C1-4DD2-BA14-FBB3A089E930}"/>
          </ac:picMkLst>
        </pc:picChg>
      </pc:sldChg>
      <pc:sldChg chg="add del">
        <pc:chgData name="ALEXANDRE" userId="734048d45b8f99b5" providerId="LiveId" clId="{3286CA38-BCB4-4B22-BF21-C49853EA3999}" dt="2021-01-19T21:15:42.982" v="7726" actId="47"/>
        <pc:sldMkLst>
          <pc:docMk/>
          <pc:sldMk cId="820774665" sldId="645"/>
        </pc:sldMkLst>
      </pc:sldChg>
      <pc:sldChg chg="addSp delSp modSp add del mod modAnim chgLayout">
        <pc:chgData name="ALEXANDRE" userId="734048d45b8f99b5" providerId="LiveId" clId="{3286CA38-BCB4-4B22-BF21-C49853EA3999}" dt="2021-01-19T19:15:32.211" v="7722" actId="2696"/>
        <pc:sldMkLst>
          <pc:docMk/>
          <pc:sldMk cId="3203147299" sldId="645"/>
        </pc:sldMkLst>
        <pc:spChg chg="mod ord">
          <ac:chgData name="ALEXANDRE" userId="734048d45b8f99b5" providerId="LiveId" clId="{3286CA38-BCB4-4B22-BF21-C49853EA3999}" dt="2021-01-18T18:14:17.567" v="5534" actId="27636"/>
          <ac:spMkLst>
            <pc:docMk/>
            <pc:sldMk cId="3203147299" sldId="645"/>
            <ac:spMk id="2" creationId="{CBB22E4E-5EE7-4745-9819-EF8949169E10}"/>
          </ac:spMkLst>
        </pc:spChg>
        <pc:spChg chg="add del mod ord">
          <ac:chgData name="ALEXANDRE" userId="734048d45b8f99b5" providerId="LiveId" clId="{3286CA38-BCB4-4B22-BF21-C49853EA3999}" dt="2021-01-18T18:16:15.119" v="5535" actId="478"/>
          <ac:spMkLst>
            <pc:docMk/>
            <pc:sldMk cId="3203147299" sldId="645"/>
            <ac:spMk id="3" creationId="{59B25D0A-2B72-49FA-8817-D06419E17EA3}"/>
          </ac:spMkLst>
        </pc:spChg>
        <pc:spChg chg="del">
          <ac:chgData name="ALEXANDRE" userId="734048d45b8f99b5" providerId="LiveId" clId="{3286CA38-BCB4-4B22-BF21-C49853EA3999}" dt="2021-01-18T18:14:14.682" v="5532" actId="478"/>
          <ac:spMkLst>
            <pc:docMk/>
            <pc:sldMk cId="3203147299" sldId="645"/>
            <ac:spMk id="4" creationId="{29E9C3BC-7696-441A-BECD-8465147C1A06}"/>
          </ac:spMkLst>
        </pc:spChg>
        <pc:spChg chg="add mod">
          <ac:chgData name="ALEXANDRE" userId="734048d45b8f99b5" providerId="LiveId" clId="{3286CA38-BCB4-4B22-BF21-C49853EA3999}" dt="2021-01-18T18:16:30.993" v="5545" actId="1076"/>
          <ac:spMkLst>
            <pc:docMk/>
            <pc:sldMk cId="3203147299" sldId="645"/>
            <ac:spMk id="5" creationId="{C3E15016-69EB-4D65-8761-ED376A27CBF4}"/>
          </ac:spMkLst>
        </pc:spChg>
        <pc:spChg chg="del">
          <ac:chgData name="ALEXANDRE" userId="734048d45b8f99b5" providerId="LiveId" clId="{3286CA38-BCB4-4B22-BF21-C49853EA3999}" dt="2021-01-18T18:14:14.682" v="5532" actId="478"/>
          <ac:spMkLst>
            <pc:docMk/>
            <pc:sldMk cId="3203147299" sldId="645"/>
            <ac:spMk id="7" creationId="{A7E80BF9-F2EB-4252-BE79-C7AE3E047975}"/>
          </ac:spMkLst>
        </pc:spChg>
        <pc:spChg chg="del">
          <ac:chgData name="ALEXANDRE" userId="734048d45b8f99b5" providerId="LiveId" clId="{3286CA38-BCB4-4B22-BF21-C49853EA3999}" dt="2021-01-18T18:14:14.682" v="5532" actId="478"/>
          <ac:spMkLst>
            <pc:docMk/>
            <pc:sldMk cId="3203147299" sldId="645"/>
            <ac:spMk id="9" creationId="{01F3F68D-EA96-4788-9976-CD927D53272E}"/>
          </ac:spMkLst>
        </pc:spChg>
        <pc:spChg chg="add mod">
          <ac:chgData name="ALEXANDRE" userId="734048d45b8f99b5" providerId="LiveId" clId="{3286CA38-BCB4-4B22-BF21-C49853EA3999}" dt="2021-01-18T18:18:44.483" v="5558" actId="14100"/>
          <ac:spMkLst>
            <pc:docMk/>
            <pc:sldMk cId="3203147299" sldId="645"/>
            <ac:spMk id="10" creationId="{AA92770A-51FC-4046-B5A1-C6265803C457}"/>
          </ac:spMkLst>
        </pc:spChg>
        <pc:spChg chg="add mod">
          <ac:chgData name="ALEXANDRE" userId="734048d45b8f99b5" providerId="LiveId" clId="{3286CA38-BCB4-4B22-BF21-C49853EA3999}" dt="2021-01-18T18:18:31.414" v="5556" actId="164"/>
          <ac:spMkLst>
            <pc:docMk/>
            <pc:sldMk cId="3203147299" sldId="645"/>
            <ac:spMk id="11" creationId="{0E242DFF-AA0D-4583-B054-D3EC98F0C83F}"/>
          </ac:spMkLst>
        </pc:spChg>
        <pc:spChg chg="add del mod">
          <ac:chgData name="ALEXANDRE" userId="734048d45b8f99b5" providerId="LiveId" clId="{3286CA38-BCB4-4B22-BF21-C49853EA3999}" dt="2021-01-18T18:18:51.098" v="5562"/>
          <ac:spMkLst>
            <pc:docMk/>
            <pc:sldMk cId="3203147299" sldId="645"/>
            <ac:spMk id="13" creationId="{C5BE9EF7-0348-4CCC-B21B-49ACD707DF5F}"/>
          </ac:spMkLst>
        </pc:spChg>
        <pc:spChg chg="mod">
          <ac:chgData name="ALEXANDRE" userId="734048d45b8f99b5" providerId="LiveId" clId="{3286CA38-BCB4-4B22-BF21-C49853EA3999}" dt="2021-01-18T18:19:40.185" v="5569" actId="14100"/>
          <ac:spMkLst>
            <pc:docMk/>
            <pc:sldMk cId="3203147299" sldId="645"/>
            <ac:spMk id="15" creationId="{680D060B-F035-4F60-80D0-5D3798C7EB93}"/>
          </ac:spMkLst>
        </pc:spChg>
        <pc:spChg chg="mod">
          <ac:chgData name="ALEXANDRE" userId="734048d45b8f99b5" providerId="LiveId" clId="{3286CA38-BCB4-4B22-BF21-C49853EA3999}" dt="2021-01-18T18:20:49.862" v="5618" actId="1076"/>
          <ac:spMkLst>
            <pc:docMk/>
            <pc:sldMk cId="3203147299" sldId="645"/>
            <ac:spMk id="16" creationId="{219E0988-D8C3-4C8F-8032-3EE8BCDA8EDA}"/>
          </ac:spMkLst>
        </pc:spChg>
        <pc:grpChg chg="add mod">
          <ac:chgData name="ALEXANDRE" userId="734048d45b8f99b5" providerId="LiveId" clId="{3286CA38-BCB4-4B22-BF21-C49853EA3999}" dt="2021-01-18T18:18:31.414" v="5556" actId="164"/>
          <ac:grpSpMkLst>
            <pc:docMk/>
            <pc:sldMk cId="3203147299" sldId="645"/>
            <ac:grpSpMk id="6" creationId="{816C6842-C5D7-4232-B041-F93AFB55BFBA}"/>
          </ac:grpSpMkLst>
        </pc:grpChg>
        <pc:grpChg chg="add mod">
          <ac:chgData name="ALEXANDRE" userId="734048d45b8f99b5" providerId="LiveId" clId="{3286CA38-BCB4-4B22-BF21-C49853EA3999}" dt="2021-01-18T18:19:03.034" v="5565" actId="1076"/>
          <ac:grpSpMkLst>
            <pc:docMk/>
            <pc:sldMk cId="3203147299" sldId="645"/>
            <ac:grpSpMk id="14" creationId="{9C6C369E-77F3-4283-8F9D-1CA9613A78E0}"/>
          </ac:grpSpMkLst>
        </pc:grpChg>
        <pc:picChg chg="del">
          <ac:chgData name="ALEXANDRE" userId="734048d45b8f99b5" providerId="LiveId" clId="{3286CA38-BCB4-4B22-BF21-C49853EA3999}" dt="2021-01-18T18:14:14.682" v="5532" actId="478"/>
          <ac:picMkLst>
            <pc:docMk/>
            <pc:sldMk cId="3203147299" sldId="645"/>
            <ac:picMk id="8" creationId="{16EA8859-F6C1-4DD2-BA14-FBB3A089E930}"/>
          </ac:picMkLst>
        </pc:picChg>
      </pc:sldChg>
      <pc:sldChg chg="addSp delSp modSp add del mod delAnim modAnim">
        <pc:chgData name="ALEXANDRE" userId="734048d45b8f99b5" providerId="LiveId" clId="{3286CA38-BCB4-4B22-BF21-C49853EA3999}" dt="2021-01-19T19:15:32.211" v="7722" actId="2696"/>
        <pc:sldMkLst>
          <pc:docMk/>
          <pc:sldMk cId="2191847922" sldId="646"/>
        </pc:sldMkLst>
        <pc:spChg chg="add del mod">
          <ac:chgData name="ALEXANDRE" userId="734048d45b8f99b5" providerId="LiveId" clId="{3286CA38-BCB4-4B22-BF21-C49853EA3999}" dt="2021-01-18T18:32:45.099" v="5675" actId="478"/>
          <ac:spMkLst>
            <pc:docMk/>
            <pc:sldMk cId="2191847922" sldId="646"/>
            <ac:spMk id="3" creationId="{1C78FD38-C6E1-4967-B34D-77EE4F814618}"/>
          </ac:spMkLst>
        </pc:spChg>
        <pc:spChg chg="add del">
          <ac:chgData name="ALEXANDRE" userId="734048d45b8f99b5" providerId="LiveId" clId="{3286CA38-BCB4-4B22-BF21-C49853EA3999}" dt="2021-01-18T18:28:13.197" v="5653" actId="478"/>
          <ac:spMkLst>
            <pc:docMk/>
            <pc:sldMk cId="2191847922" sldId="646"/>
            <ac:spMk id="4" creationId="{7A286C3C-8A69-4763-824A-06F01BE28316}"/>
          </ac:spMkLst>
        </pc:spChg>
        <pc:spChg chg="add del mod">
          <ac:chgData name="ALEXANDRE" userId="734048d45b8f99b5" providerId="LiveId" clId="{3286CA38-BCB4-4B22-BF21-C49853EA3999}" dt="2021-01-18T18:32:45.099" v="5675" actId="478"/>
          <ac:spMkLst>
            <pc:docMk/>
            <pc:sldMk cId="2191847922" sldId="646"/>
            <ac:spMk id="5" creationId="{C3E15016-69EB-4D65-8761-ED376A27CBF4}"/>
          </ac:spMkLst>
        </pc:spChg>
        <pc:spChg chg="mod">
          <ac:chgData name="ALEXANDRE" userId="734048d45b8f99b5" providerId="LiveId" clId="{3286CA38-BCB4-4B22-BF21-C49853EA3999}" dt="2021-01-18T18:26:28.358" v="5641" actId="14100"/>
          <ac:spMkLst>
            <pc:docMk/>
            <pc:sldMk cId="2191847922" sldId="646"/>
            <ac:spMk id="10" creationId="{AA92770A-51FC-4046-B5A1-C6265803C457}"/>
          </ac:spMkLst>
        </pc:spChg>
        <pc:spChg chg="mod">
          <ac:chgData name="ALEXANDRE" userId="734048d45b8f99b5" providerId="LiveId" clId="{3286CA38-BCB4-4B22-BF21-C49853EA3999}" dt="2021-01-18T18:26:31.049" v="5642" actId="1076"/>
          <ac:spMkLst>
            <pc:docMk/>
            <pc:sldMk cId="2191847922" sldId="646"/>
            <ac:spMk id="11" creationId="{0E242DFF-AA0D-4583-B054-D3EC98F0C83F}"/>
          </ac:spMkLst>
        </pc:spChg>
        <pc:spChg chg="add del mod">
          <ac:chgData name="ALEXANDRE" userId="734048d45b8f99b5" providerId="LiveId" clId="{3286CA38-BCB4-4B22-BF21-C49853EA3999}" dt="2021-01-18T18:32:45.099" v="5675" actId="478"/>
          <ac:spMkLst>
            <pc:docMk/>
            <pc:sldMk cId="2191847922" sldId="646"/>
            <ac:spMk id="17" creationId="{F977E1D7-2AC3-48D5-AC86-4E65176C3B4D}"/>
          </ac:spMkLst>
        </pc:spChg>
        <pc:spChg chg="add del mod">
          <ac:chgData name="ALEXANDRE" userId="734048d45b8f99b5" providerId="LiveId" clId="{3286CA38-BCB4-4B22-BF21-C49853EA3999}" dt="2021-01-18T18:32:45.099" v="5675" actId="478"/>
          <ac:spMkLst>
            <pc:docMk/>
            <pc:sldMk cId="2191847922" sldId="646"/>
            <ac:spMk id="18" creationId="{502CA603-1397-4374-A9D8-78853AD4B748}"/>
          </ac:spMkLst>
        </pc:spChg>
        <pc:grpChg chg="add del mod">
          <ac:chgData name="ALEXANDRE" userId="734048d45b8f99b5" providerId="LiveId" clId="{3286CA38-BCB4-4B22-BF21-C49853EA3999}" dt="2021-01-18T18:32:45.099" v="5675" actId="478"/>
          <ac:grpSpMkLst>
            <pc:docMk/>
            <pc:sldMk cId="2191847922" sldId="646"/>
            <ac:grpSpMk id="6" creationId="{816C6842-C5D7-4232-B041-F93AFB55BFBA}"/>
          </ac:grpSpMkLst>
        </pc:grpChg>
        <pc:grpChg chg="del">
          <ac:chgData name="ALEXANDRE" userId="734048d45b8f99b5" providerId="LiveId" clId="{3286CA38-BCB4-4B22-BF21-C49853EA3999}" dt="2021-01-18T18:21:03.278" v="5620" actId="478"/>
          <ac:grpSpMkLst>
            <pc:docMk/>
            <pc:sldMk cId="2191847922" sldId="646"/>
            <ac:grpSpMk id="14" creationId="{9C6C369E-77F3-4283-8F9D-1CA9613A78E0}"/>
          </ac:grpSpMkLst>
        </pc:grpChg>
        <pc:picChg chg="add del mod">
          <ac:chgData name="ALEXANDRE" userId="734048d45b8f99b5" providerId="LiveId" clId="{3286CA38-BCB4-4B22-BF21-C49853EA3999}" dt="2021-01-18T18:32:45.099" v="5675" actId="478"/>
          <ac:picMkLst>
            <pc:docMk/>
            <pc:sldMk cId="2191847922" sldId="646"/>
            <ac:picMk id="8" creationId="{C3245D38-655B-44E7-9A64-B574AC07AE9D}"/>
          </ac:picMkLst>
        </pc:picChg>
        <pc:picChg chg="add del mod">
          <ac:chgData name="ALEXANDRE" userId="734048d45b8f99b5" providerId="LiveId" clId="{3286CA38-BCB4-4B22-BF21-C49853EA3999}" dt="2021-01-18T18:32:45.099" v="5675" actId="478"/>
          <ac:picMkLst>
            <pc:docMk/>
            <pc:sldMk cId="2191847922" sldId="646"/>
            <ac:picMk id="12" creationId="{78F8C9AC-DB88-4B6D-870A-800666A09A45}"/>
          </ac:picMkLst>
        </pc:picChg>
      </pc:sldChg>
      <pc:sldChg chg="add del">
        <pc:chgData name="ALEXANDRE" userId="734048d45b8f99b5" providerId="LiveId" clId="{3286CA38-BCB4-4B22-BF21-C49853EA3999}" dt="2021-01-19T21:15:42.982" v="7726" actId="47"/>
        <pc:sldMkLst>
          <pc:docMk/>
          <pc:sldMk cId="4226662618" sldId="646"/>
        </pc:sldMkLst>
      </pc:sldChg>
      <pc:sldChg chg="addSp delSp modSp add del mod modAnim">
        <pc:chgData name="ALEXANDRE" userId="734048d45b8f99b5" providerId="LiveId" clId="{3286CA38-BCB4-4B22-BF21-C49853EA3999}" dt="2021-01-19T19:15:32.211" v="7722" actId="2696"/>
        <pc:sldMkLst>
          <pc:docMk/>
          <pc:sldMk cId="1568672590" sldId="647"/>
        </pc:sldMkLst>
        <pc:spChg chg="del">
          <ac:chgData name="ALEXANDRE" userId="734048d45b8f99b5" providerId="LiveId" clId="{3286CA38-BCB4-4B22-BF21-C49853EA3999}" dt="2021-01-18T18:32:52.118" v="5677" actId="478"/>
          <ac:spMkLst>
            <pc:docMk/>
            <pc:sldMk cId="1568672590" sldId="647"/>
            <ac:spMk id="3" creationId="{1C78FD38-C6E1-4967-B34D-77EE4F814618}"/>
          </ac:spMkLst>
        </pc:spChg>
        <pc:spChg chg="add mod">
          <ac:chgData name="ALEXANDRE" userId="734048d45b8f99b5" providerId="LiveId" clId="{3286CA38-BCB4-4B22-BF21-C49853EA3999}" dt="2021-01-18T18:33:55.565" v="5705" actId="1076"/>
          <ac:spMkLst>
            <pc:docMk/>
            <pc:sldMk cId="1568672590" sldId="647"/>
            <ac:spMk id="4" creationId="{28AF1BFB-4A50-474D-8C27-C39937FD3B99}"/>
          </ac:spMkLst>
        </pc:spChg>
        <pc:spChg chg="del">
          <ac:chgData name="ALEXANDRE" userId="734048d45b8f99b5" providerId="LiveId" clId="{3286CA38-BCB4-4B22-BF21-C49853EA3999}" dt="2021-01-18T18:32:52.118" v="5677" actId="478"/>
          <ac:spMkLst>
            <pc:docMk/>
            <pc:sldMk cId="1568672590" sldId="647"/>
            <ac:spMk id="5" creationId="{C3E15016-69EB-4D65-8761-ED376A27CBF4}"/>
          </ac:spMkLst>
        </pc:spChg>
        <pc:spChg chg="del">
          <ac:chgData name="ALEXANDRE" userId="734048d45b8f99b5" providerId="LiveId" clId="{3286CA38-BCB4-4B22-BF21-C49853EA3999}" dt="2021-01-18T18:32:52.118" v="5677" actId="478"/>
          <ac:spMkLst>
            <pc:docMk/>
            <pc:sldMk cId="1568672590" sldId="647"/>
            <ac:spMk id="17" creationId="{F977E1D7-2AC3-48D5-AC86-4E65176C3B4D}"/>
          </ac:spMkLst>
        </pc:spChg>
        <pc:spChg chg="del">
          <ac:chgData name="ALEXANDRE" userId="734048d45b8f99b5" providerId="LiveId" clId="{3286CA38-BCB4-4B22-BF21-C49853EA3999}" dt="2021-01-18T18:32:52.118" v="5677" actId="478"/>
          <ac:spMkLst>
            <pc:docMk/>
            <pc:sldMk cId="1568672590" sldId="647"/>
            <ac:spMk id="18" creationId="{502CA603-1397-4374-A9D8-78853AD4B748}"/>
          </ac:spMkLst>
        </pc:spChg>
        <pc:grpChg chg="del">
          <ac:chgData name="ALEXANDRE" userId="734048d45b8f99b5" providerId="LiveId" clId="{3286CA38-BCB4-4B22-BF21-C49853EA3999}" dt="2021-01-18T18:32:52.118" v="5677" actId="478"/>
          <ac:grpSpMkLst>
            <pc:docMk/>
            <pc:sldMk cId="1568672590" sldId="647"/>
            <ac:grpSpMk id="6" creationId="{816C6842-C5D7-4232-B041-F93AFB55BFBA}"/>
          </ac:grpSpMkLst>
        </pc:grpChg>
        <pc:picChg chg="del">
          <ac:chgData name="ALEXANDRE" userId="734048d45b8f99b5" providerId="LiveId" clId="{3286CA38-BCB4-4B22-BF21-C49853EA3999}" dt="2021-01-18T18:32:52.118" v="5677" actId="478"/>
          <ac:picMkLst>
            <pc:docMk/>
            <pc:sldMk cId="1568672590" sldId="647"/>
            <ac:picMk id="8" creationId="{C3245D38-655B-44E7-9A64-B574AC07AE9D}"/>
          </ac:picMkLst>
        </pc:picChg>
        <pc:picChg chg="add mod">
          <ac:chgData name="ALEXANDRE" userId="734048d45b8f99b5" providerId="LiveId" clId="{3286CA38-BCB4-4B22-BF21-C49853EA3999}" dt="2021-01-18T18:33:57.254" v="5706" actId="1076"/>
          <ac:picMkLst>
            <pc:docMk/>
            <pc:sldMk cId="1568672590" sldId="647"/>
            <ac:picMk id="9" creationId="{29995553-6CE3-4054-A772-A5E3B62DF2D3}"/>
          </ac:picMkLst>
        </pc:picChg>
        <pc:picChg chg="del">
          <ac:chgData name="ALEXANDRE" userId="734048d45b8f99b5" providerId="LiveId" clId="{3286CA38-BCB4-4B22-BF21-C49853EA3999}" dt="2021-01-18T18:32:52.118" v="5677" actId="478"/>
          <ac:picMkLst>
            <pc:docMk/>
            <pc:sldMk cId="1568672590" sldId="647"/>
            <ac:picMk id="12" creationId="{78F8C9AC-DB88-4B6D-870A-800666A09A45}"/>
          </ac:picMkLst>
        </pc:picChg>
        <pc:picChg chg="add mod ord">
          <ac:chgData name="ALEXANDRE" userId="734048d45b8f99b5" providerId="LiveId" clId="{3286CA38-BCB4-4B22-BF21-C49853EA3999}" dt="2021-01-18T18:33:48.266" v="5704" actId="167"/>
          <ac:picMkLst>
            <pc:docMk/>
            <pc:sldMk cId="1568672590" sldId="647"/>
            <ac:picMk id="16" creationId="{909CFCD0-C6B0-4B64-AB35-E59A30922FC6}"/>
          </ac:picMkLst>
        </pc:picChg>
      </pc:sldChg>
      <pc:sldChg chg="add del">
        <pc:chgData name="ALEXANDRE" userId="734048d45b8f99b5" providerId="LiveId" clId="{3286CA38-BCB4-4B22-BF21-C49853EA3999}" dt="2021-01-19T21:15:42.982" v="7726" actId="47"/>
        <pc:sldMkLst>
          <pc:docMk/>
          <pc:sldMk cId="1786847772" sldId="647"/>
        </pc:sldMkLst>
      </pc:sldChg>
      <pc:sldChg chg="add del">
        <pc:chgData name="ALEXANDRE" userId="734048d45b8f99b5" providerId="LiveId" clId="{3286CA38-BCB4-4B22-BF21-C49853EA3999}" dt="2021-01-19T21:15:42.982" v="7726" actId="47"/>
        <pc:sldMkLst>
          <pc:docMk/>
          <pc:sldMk cId="1064503182" sldId="648"/>
        </pc:sldMkLst>
      </pc:sldChg>
      <pc:sldChg chg="addSp delSp modSp add del mod chgLayout">
        <pc:chgData name="ALEXANDRE" userId="734048d45b8f99b5" providerId="LiveId" clId="{3286CA38-BCB4-4B22-BF21-C49853EA3999}" dt="2021-01-19T19:15:32.211" v="7722" actId="2696"/>
        <pc:sldMkLst>
          <pc:docMk/>
          <pc:sldMk cId="1882277489" sldId="648"/>
        </pc:sldMkLst>
        <pc:spChg chg="mod ord">
          <ac:chgData name="ALEXANDRE" userId="734048d45b8f99b5" providerId="LiveId" clId="{3286CA38-BCB4-4B22-BF21-C49853EA3999}" dt="2021-01-18T18:34:43.378" v="5710" actId="700"/>
          <ac:spMkLst>
            <pc:docMk/>
            <pc:sldMk cId="1882277489" sldId="648"/>
            <ac:spMk id="2" creationId="{CBB22E4E-5EE7-4745-9819-EF8949169E10}"/>
          </ac:spMkLst>
        </pc:spChg>
        <pc:spChg chg="add mod ord">
          <ac:chgData name="ALEXANDRE" userId="734048d45b8f99b5" providerId="LiveId" clId="{3286CA38-BCB4-4B22-BF21-C49853EA3999}" dt="2021-01-18T18:35:07.975" v="5719" actId="113"/>
          <ac:spMkLst>
            <pc:docMk/>
            <pc:sldMk cId="1882277489" sldId="648"/>
            <ac:spMk id="3" creationId="{D6FC5531-2F85-4DF0-8E9A-B6A10E490DBF}"/>
          </ac:spMkLst>
        </pc:spChg>
        <pc:spChg chg="del mod">
          <ac:chgData name="ALEXANDRE" userId="734048d45b8f99b5" providerId="LiveId" clId="{3286CA38-BCB4-4B22-BF21-C49853EA3999}" dt="2021-01-18T18:34:41.140" v="5709" actId="478"/>
          <ac:spMkLst>
            <pc:docMk/>
            <pc:sldMk cId="1882277489" sldId="648"/>
            <ac:spMk id="4" creationId="{28AF1BFB-4A50-474D-8C27-C39937FD3B99}"/>
          </ac:spMkLst>
        </pc:spChg>
        <pc:spChg chg="add mod">
          <ac:chgData name="ALEXANDRE" userId="734048d45b8f99b5" providerId="LiveId" clId="{3286CA38-BCB4-4B22-BF21-C49853EA3999}" dt="2021-01-18T18:35:53.212" v="5730" actId="403"/>
          <ac:spMkLst>
            <pc:docMk/>
            <pc:sldMk cId="1882277489" sldId="648"/>
            <ac:spMk id="5" creationId="{9D69D16B-0C3A-46FC-B05C-A82585D57AAF}"/>
          </ac:spMkLst>
        </pc:spChg>
        <pc:picChg chg="del mod">
          <ac:chgData name="ALEXANDRE" userId="734048d45b8f99b5" providerId="LiveId" clId="{3286CA38-BCB4-4B22-BF21-C49853EA3999}" dt="2021-01-18T18:34:41.140" v="5709" actId="478"/>
          <ac:picMkLst>
            <pc:docMk/>
            <pc:sldMk cId="1882277489" sldId="648"/>
            <ac:picMk id="9" creationId="{29995553-6CE3-4054-A772-A5E3B62DF2D3}"/>
          </ac:picMkLst>
        </pc:picChg>
        <pc:picChg chg="del mod">
          <ac:chgData name="ALEXANDRE" userId="734048d45b8f99b5" providerId="LiveId" clId="{3286CA38-BCB4-4B22-BF21-C49853EA3999}" dt="2021-01-18T18:34:41.140" v="5709" actId="478"/>
          <ac:picMkLst>
            <pc:docMk/>
            <pc:sldMk cId="1882277489" sldId="648"/>
            <ac:picMk id="16" creationId="{909CFCD0-C6B0-4B64-AB35-E59A30922FC6}"/>
          </ac:picMkLst>
        </pc:picChg>
      </pc:sldChg>
      <pc:sldChg chg="addSp delSp modSp new mod">
        <pc:chgData name="ALEXANDRE" userId="734048d45b8f99b5" providerId="LiveId" clId="{3286CA38-BCB4-4B22-BF21-C49853EA3999}" dt="2021-01-20T12:19:59.075" v="8214" actId="27636"/>
        <pc:sldMkLst>
          <pc:docMk/>
          <pc:sldMk cId="704142481" sldId="649"/>
        </pc:sldMkLst>
        <pc:spChg chg="mod">
          <ac:chgData name="ALEXANDRE" userId="734048d45b8f99b5" providerId="LiveId" clId="{3286CA38-BCB4-4B22-BF21-C49853EA3999}" dt="2021-01-20T12:18:30.626" v="8201" actId="27636"/>
          <ac:spMkLst>
            <pc:docMk/>
            <pc:sldMk cId="704142481" sldId="649"/>
            <ac:spMk id="2" creationId="{C31EABF5-2BDC-4677-8068-5810978B0B00}"/>
          </ac:spMkLst>
        </pc:spChg>
        <pc:spChg chg="mod">
          <ac:chgData name="ALEXANDRE" userId="734048d45b8f99b5" providerId="LiveId" clId="{3286CA38-BCB4-4B22-BF21-C49853EA3999}" dt="2021-01-20T12:19:59.075" v="8214" actId="27636"/>
          <ac:spMkLst>
            <pc:docMk/>
            <pc:sldMk cId="704142481" sldId="649"/>
            <ac:spMk id="3" creationId="{6CC30428-82C2-4573-9B6E-CAC9F61F35A2}"/>
          </ac:spMkLst>
        </pc:spChg>
        <pc:spChg chg="add del">
          <ac:chgData name="ALEXANDRE" userId="734048d45b8f99b5" providerId="LiveId" clId="{3286CA38-BCB4-4B22-BF21-C49853EA3999}" dt="2021-01-18T18:44:09.679" v="5819"/>
          <ac:spMkLst>
            <pc:docMk/>
            <pc:sldMk cId="704142481" sldId="649"/>
            <ac:spMk id="4" creationId="{B8B0FBD8-2532-46BB-96CB-2AF172BBC9A8}"/>
          </ac:spMkLst>
        </pc:spChg>
        <pc:picChg chg="add del">
          <ac:chgData name="ALEXANDRE" userId="734048d45b8f99b5" providerId="LiveId" clId="{3286CA38-BCB4-4B22-BF21-C49853EA3999}" dt="2021-01-18T18:44:13.152" v="5821" actId="478"/>
          <ac:picMkLst>
            <pc:docMk/>
            <pc:sldMk cId="704142481" sldId="649"/>
            <ac:picMk id="5" creationId="{19B9C445-6A40-48B1-9E6D-6FBA2A94C240}"/>
          </ac:picMkLst>
        </pc:picChg>
        <pc:picChg chg="add del mod">
          <ac:chgData name="ALEXANDRE" userId="734048d45b8f99b5" providerId="LiveId" clId="{3286CA38-BCB4-4B22-BF21-C49853EA3999}" dt="2021-01-20T12:18:26.672" v="8199" actId="478"/>
          <ac:picMkLst>
            <pc:docMk/>
            <pc:sldMk cId="704142481" sldId="649"/>
            <ac:picMk id="7" creationId="{16CDEF14-37E6-4069-9503-4110747BE0E7}"/>
          </ac:picMkLst>
        </pc:picChg>
        <pc:picChg chg="add del mod">
          <ac:chgData name="ALEXANDRE" userId="734048d45b8f99b5" providerId="LiveId" clId="{3286CA38-BCB4-4B22-BF21-C49853EA3999}" dt="2021-01-20T12:18:26.672" v="8199" actId="478"/>
          <ac:picMkLst>
            <pc:docMk/>
            <pc:sldMk cId="704142481" sldId="649"/>
            <ac:picMk id="9" creationId="{C9C40AE8-F26C-4EF8-93A5-1DEFE415F6EE}"/>
          </ac:picMkLst>
        </pc:picChg>
      </pc:sldChg>
      <pc:sldChg chg="addSp delSp modSp add del mod">
        <pc:chgData name="ALEXANDRE" userId="734048d45b8f99b5" providerId="LiveId" clId="{3286CA38-BCB4-4B22-BF21-C49853EA3999}" dt="2021-01-20T12:09:32.001" v="8150" actId="47"/>
        <pc:sldMkLst>
          <pc:docMk/>
          <pc:sldMk cId="1127345550" sldId="650"/>
        </pc:sldMkLst>
        <pc:spChg chg="del">
          <ac:chgData name="ALEXANDRE" userId="734048d45b8f99b5" providerId="LiveId" clId="{3286CA38-BCB4-4B22-BF21-C49853EA3999}" dt="2021-01-18T18:46:06.017" v="5833" actId="478"/>
          <ac:spMkLst>
            <pc:docMk/>
            <pc:sldMk cId="1127345550" sldId="650"/>
            <ac:spMk id="3" creationId="{6CC30428-82C2-4573-9B6E-CAC9F61F35A2}"/>
          </ac:spMkLst>
        </pc:spChg>
        <pc:spChg chg="add del mod">
          <ac:chgData name="ALEXANDRE" userId="734048d45b8f99b5" providerId="LiveId" clId="{3286CA38-BCB4-4B22-BF21-C49853EA3999}" dt="2021-01-18T18:46:08.078" v="5834" actId="478"/>
          <ac:spMkLst>
            <pc:docMk/>
            <pc:sldMk cId="1127345550" sldId="650"/>
            <ac:spMk id="5" creationId="{BB222659-6C34-446A-B2D7-74212D9D251D}"/>
          </ac:spMkLst>
        </pc:spChg>
        <pc:spChg chg="add mod">
          <ac:chgData name="ALEXANDRE" userId="734048d45b8f99b5" providerId="LiveId" clId="{3286CA38-BCB4-4B22-BF21-C49853EA3999}" dt="2021-01-18T18:46:39.767" v="5848" actId="1076"/>
          <ac:spMkLst>
            <pc:docMk/>
            <pc:sldMk cId="1127345550" sldId="650"/>
            <ac:spMk id="6" creationId="{6CBF07E9-307D-4513-916F-428FAA9F9836}"/>
          </ac:spMkLst>
        </pc:spChg>
        <pc:spChg chg="add mod">
          <ac:chgData name="ALEXANDRE" userId="734048d45b8f99b5" providerId="LiveId" clId="{3286CA38-BCB4-4B22-BF21-C49853EA3999}" dt="2021-01-18T18:47:19.005" v="5864" actId="115"/>
          <ac:spMkLst>
            <pc:docMk/>
            <pc:sldMk cId="1127345550" sldId="650"/>
            <ac:spMk id="12" creationId="{1E2922D2-F689-49DE-B873-A974F81F0CDE}"/>
          </ac:spMkLst>
        </pc:spChg>
        <pc:picChg chg="del">
          <ac:chgData name="ALEXANDRE" userId="734048d45b8f99b5" providerId="LiveId" clId="{3286CA38-BCB4-4B22-BF21-C49853EA3999}" dt="2021-01-18T18:45:06.786" v="5832" actId="478"/>
          <ac:picMkLst>
            <pc:docMk/>
            <pc:sldMk cId="1127345550" sldId="650"/>
            <ac:picMk id="7" creationId="{16CDEF14-37E6-4069-9503-4110747BE0E7}"/>
          </ac:picMkLst>
        </pc:picChg>
        <pc:picChg chg="del">
          <ac:chgData name="ALEXANDRE" userId="734048d45b8f99b5" providerId="LiveId" clId="{3286CA38-BCB4-4B22-BF21-C49853EA3999}" dt="2021-01-18T18:45:06.786" v="5832" actId="478"/>
          <ac:picMkLst>
            <pc:docMk/>
            <pc:sldMk cId="1127345550" sldId="650"/>
            <ac:picMk id="9" creationId="{C9C40AE8-F26C-4EF8-93A5-1DEFE415F6EE}"/>
          </ac:picMkLst>
        </pc:picChg>
        <pc:picChg chg="add mod">
          <ac:chgData name="ALEXANDRE" userId="734048d45b8f99b5" providerId="LiveId" clId="{3286CA38-BCB4-4B22-BF21-C49853EA3999}" dt="2021-01-18T18:46:41.157" v="5849" actId="1076"/>
          <ac:picMkLst>
            <pc:docMk/>
            <pc:sldMk cId="1127345550" sldId="650"/>
            <ac:picMk id="10" creationId="{2A39395E-7017-46A9-B2B6-6F2B3466703C}"/>
          </ac:picMkLst>
        </pc:picChg>
      </pc:sldChg>
      <pc:sldChg chg="modSp add del mod">
        <pc:chgData name="ALEXANDRE" userId="734048d45b8f99b5" providerId="LiveId" clId="{3286CA38-BCB4-4B22-BF21-C49853EA3999}" dt="2021-01-18T18:56:47.805" v="5923" actId="2696"/>
        <pc:sldMkLst>
          <pc:docMk/>
          <pc:sldMk cId="1812178873" sldId="651"/>
        </pc:sldMkLst>
        <pc:spChg chg="mod">
          <ac:chgData name="ALEXANDRE" userId="734048d45b8f99b5" providerId="LiveId" clId="{3286CA38-BCB4-4B22-BF21-C49853EA3999}" dt="2021-01-18T18:56:42.126" v="5922" actId="20577"/>
          <ac:spMkLst>
            <pc:docMk/>
            <pc:sldMk cId="1812178873" sldId="651"/>
            <ac:spMk id="2" creationId="{F9A0BA26-1F71-1D4E-BE52-10A03A521463}"/>
          </ac:spMkLst>
        </pc:spChg>
      </pc:sldChg>
      <pc:sldChg chg="add del">
        <pc:chgData name="ALEXANDRE" userId="734048d45b8f99b5" providerId="LiveId" clId="{3286CA38-BCB4-4B22-BF21-C49853EA3999}" dt="2021-01-20T12:09:35.137" v="8151" actId="47"/>
        <pc:sldMkLst>
          <pc:docMk/>
          <pc:sldMk cId="3916499993" sldId="651"/>
        </pc:sldMkLst>
      </pc:sldChg>
      <pc:sldChg chg="modSp new del mod">
        <pc:chgData name="ALEXANDRE" userId="734048d45b8f99b5" providerId="LiveId" clId="{3286CA38-BCB4-4B22-BF21-C49853EA3999}" dt="2021-01-20T12:09:47.757" v="8153" actId="47"/>
        <pc:sldMkLst>
          <pc:docMk/>
          <pc:sldMk cId="90707471" sldId="652"/>
        </pc:sldMkLst>
        <pc:spChg chg="mod">
          <ac:chgData name="ALEXANDRE" userId="734048d45b8f99b5" providerId="LiveId" clId="{3286CA38-BCB4-4B22-BF21-C49853EA3999}" dt="2021-01-19T12:22:32.740" v="6187" actId="27636"/>
          <ac:spMkLst>
            <pc:docMk/>
            <pc:sldMk cId="90707471" sldId="652"/>
            <ac:spMk id="2" creationId="{303581EA-4198-4337-914C-708857D949AA}"/>
          </ac:spMkLst>
        </pc:spChg>
        <pc:spChg chg="mod">
          <ac:chgData name="ALEXANDRE" userId="734048d45b8f99b5" providerId="LiveId" clId="{3286CA38-BCB4-4B22-BF21-C49853EA3999}" dt="2021-01-19T12:25:12.361" v="6231" actId="404"/>
          <ac:spMkLst>
            <pc:docMk/>
            <pc:sldMk cId="90707471" sldId="652"/>
            <ac:spMk id="3" creationId="{9ABCC9BB-0B6C-4B77-B94F-581D2421964E}"/>
          </ac:spMkLst>
        </pc:spChg>
      </pc:sldChg>
      <pc:sldChg chg="modSp add del mod">
        <pc:chgData name="ALEXANDRE" userId="734048d45b8f99b5" providerId="LiveId" clId="{3286CA38-BCB4-4B22-BF21-C49853EA3999}" dt="2021-01-20T12:09:45.265" v="8152" actId="47"/>
        <pc:sldMkLst>
          <pc:docMk/>
          <pc:sldMk cId="2720213600" sldId="653"/>
        </pc:sldMkLst>
        <pc:spChg chg="mod">
          <ac:chgData name="ALEXANDRE" userId="734048d45b8f99b5" providerId="LiveId" clId="{3286CA38-BCB4-4B22-BF21-C49853EA3999}" dt="2021-01-19T12:26:07.193" v="6239" actId="20577"/>
          <ac:spMkLst>
            <pc:docMk/>
            <pc:sldMk cId="2720213600" sldId="653"/>
            <ac:spMk id="3" creationId="{9ABCC9BB-0B6C-4B77-B94F-581D2421964E}"/>
          </ac:spMkLst>
        </pc:spChg>
      </pc:sldChg>
      <pc:sldChg chg="addSp delSp modSp add mod">
        <pc:chgData name="ALEXANDRE" userId="734048d45b8f99b5" providerId="LiveId" clId="{3286CA38-BCB4-4B22-BF21-C49853EA3999}" dt="2021-01-19T14:44:00.836" v="6494" actId="20577"/>
        <pc:sldMkLst>
          <pc:docMk/>
          <pc:sldMk cId="2929862986" sldId="654"/>
        </pc:sldMkLst>
        <pc:spChg chg="mod">
          <ac:chgData name="ALEXANDRE" userId="734048d45b8f99b5" providerId="LiveId" clId="{3286CA38-BCB4-4B22-BF21-C49853EA3999}" dt="2021-01-19T14:44:00.836" v="6494" actId="20577"/>
          <ac:spMkLst>
            <pc:docMk/>
            <pc:sldMk cId="2929862986" sldId="654"/>
            <ac:spMk id="2" creationId="{BD3FBA91-2B54-4E17-ADDA-BACA9F93C91B}"/>
          </ac:spMkLst>
        </pc:spChg>
        <pc:spChg chg="mod">
          <ac:chgData name="ALEXANDRE" userId="734048d45b8f99b5" providerId="LiveId" clId="{3286CA38-BCB4-4B22-BF21-C49853EA3999}" dt="2021-01-19T14:42:51.991" v="6478" actId="1076"/>
          <ac:spMkLst>
            <pc:docMk/>
            <pc:sldMk cId="2929862986" sldId="654"/>
            <ac:spMk id="3" creationId="{9D9627F0-94D3-48CF-A375-29109EDCE7FC}"/>
          </ac:spMkLst>
        </pc:spChg>
        <pc:picChg chg="del">
          <ac:chgData name="ALEXANDRE" userId="734048d45b8f99b5" providerId="LiveId" clId="{3286CA38-BCB4-4B22-BF21-C49853EA3999}" dt="2021-01-19T14:40:36.256" v="6380" actId="478"/>
          <ac:picMkLst>
            <pc:docMk/>
            <pc:sldMk cId="2929862986" sldId="654"/>
            <ac:picMk id="1027" creationId="{9ACC278A-2C2B-4A5C-B383-C46405ABCC55}"/>
          </ac:picMkLst>
        </pc:picChg>
        <pc:picChg chg="add mod">
          <ac:chgData name="ALEXANDRE" userId="734048d45b8f99b5" providerId="LiveId" clId="{3286CA38-BCB4-4B22-BF21-C49853EA3999}" dt="2021-01-19T14:42:50.176" v="6477" actId="1076"/>
          <ac:picMkLst>
            <pc:docMk/>
            <pc:sldMk cId="2929862986" sldId="654"/>
            <ac:picMk id="2050" creationId="{0B1BAF63-E36D-439D-B2AC-537765D08ADF}"/>
          </ac:picMkLst>
        </pc:picChg>
      </pc:sldChg>
      <pc:sldChg chg="addSp delSp modSp add mod delAnim modAnim">
        <pc:chgData name="ALEXANDRE" userId="734048d45b8f99b5" providerId="LiveId" clId="{3286CA38-BCB4-4B22-BF21-C49853EA3999}" dt="2021-01-19T17:34:01.302" v="6671" actId="166"/>
        <pc:sldMkLst>
          <pc:docMk/>
          <pc:sldMk cId="3745304031" sldId="655"/>
        </pc:sldMkLst>
        <pc:spChg chg="ord">
          <ac:chgData name="ALEXANDRE" userId="734048d45b8f99b5" providerId="LiveId" clId="{3286CA38-BCB4-4B22-BF21-C49853EA3999}" dt="2021-01-19T17:34:01.302" v="6671" actId="166"/>
          <ac:spMkLst>
            <pc:docMk/>
            <pc:sldMk cId="3745304031" sldId="655"/>
            <ac:spMk id="2" creationId="{BD3FBA91-2B54-4E17-ADDA-BACA9F93C91B}"/>
          </ac:spMkLst>
        </pc:spChg>
        <pc:spChg chg="del">
          <ac:chgData name="ALEXANDRE" userId="734048d45b8f99b5" providerId="LiveId" clId="{3286CA38-BCB4-4B22-BF21-C49853EA3999}" dt="2021-01-19T14:44:08.919" v="6496" actId="478"/>
          <ac:spMkLst>
            <pc:docMk/>
            <pc:sldMk cId="3745304031" sldId="655"/>
            <ac:spMk id="3" creationId="{9D9627F0-94D3-48CF-A375-29109EDCE7FC}"/>
          </ac:spMkLst>
        </pc:spChg>
        <pc:spChg chg="add del mod">
          <ac:chgData name="ALEXANDRE" userId="734048d45b8f99b5" providerId="LiveId" clId="{3286CA38-BCB4-4B22-BF21-C49853EA3999}" dt="2021-01-19T17:32:22.723" v="6649" actId="478"/>
          <ac:spMkLst>
            <pc:docMk/>
            <pc:sldMk cId="3745304031" sldId="655"/>
            <ac:spMk id="4" creationId="{53A3A99D-75D1-4355-8F99-7064E13E8E66}"/>
          </ac:spMkLst>
        </pc:spChg>
        <pc:spChg chg="add del mod">
          <ac:chgData name="ALEXANDRE" userId="734048d45b8f99b5" providerId="LiveId" clId="{3286CA38-BCB4-4B22-BF21-C49853EA3999}" dt="2021-01-19T17:32:19.584" v="6648" actId="478"/>
          <ac:spMkLst>
            <pc:docMk/>
            <pc:sldMk cId="3745304031" sldId="655"/>
            <ac:spMk id="9" creationId="{8FDC5103-FD6A-4603-842F-E192FE23A4C3}"/>
          </ac:spMkLst>
        </pc:spChg>
        <pc:spChg chg="add del mod">
          <ac:chgData name="ALEXANDRE" userId="734048d45b8f99b5" providerId="LiveId" clId="{3286CA38-BCB4-4B22-BF21-C49853EA3999}" dt="2021-01-19T17:32:19.584" v="6648" actId="478"/>
          <ac:spMkLst>
            <pc:docMk/>
            <pc:sldMk cId="3745304031" sldId="655"/>
            <ac:spMk id="10" creationId="{2B080FFC-2611-4846-87B0-D4DE6A1A1456}"/>
          </ac:spMkLst>
        </pc:spChg>
        <pc:spChg chg="add del mod">
          <ac:chgData name="ALEXANDRE" userId="734048d45b8f99b5" providerId="LiveId" clId="{3286CA38-BCB4-4B22-BF21-C49853EA3999}" dt="2021-01-19T17:32:19.584" v="6648" actId="478"/>
          <ac:spMkLst>
            <pc:docMk/>
            <pc:sldMk cId="3745304031" sldId="655"/>
            <ac:spMk id="11" creationId="{62A35F36-A477-4D79-AB96-ABB8FA57B05E}"/>
          </ac:spMkLst>
        </pc:spChg>
        <pc:spChg chg="add mod ord">
          <ac:chgData name="ALEXANDRE" userId="734048d45b8f99b5" providerId="LiveId" clId="{3286CA38-BCB4-4B22-BF21-C49853EA3999}" dt="2021-01-19T17:32:48.321" v="6659" actId="1076"/>
          <ac:spMkLst>
            <pc:docMk/>
            <pc:sldMk cId="3745304031" sldId="655"/>
            <ac:spMk id="14" creationId="{E55474D3-BD58-481C-A1D2-5704111E1B95}"/>
          </ac:spMkLst>
        </pc:spChg>
        <pc:spChg chg="add del mod">
          <ac:chgData name="ALEXANDRE" userId="734048d45b8f99b5" providerId="LiveId" clId="{3286CA38-BCB4-4B22-BF21-C49853EA3999}" dt="2021-01-19T17:32:24.889" v="6650" actId="478"/>
          <ac:spMkLst>
            <pc:docMk/>
            <pc:sldMk cId="3745304031" sldId="655"/>
            <ac:spMk id="15" creationId="{53734485-DBB5-44D0-8B99-D9235D407195}"/>
          </ac:spMkLst>
        </pc:spChg>
        <pc:spChg chg="add mod">
          <ac:chgData name="ALEXANDRE" userId="734048d45b8f99b5" providerId="LiveId" clId="{3286CA38-BCB4-4B22-BF21-C49853EA3999}" dt="2021-01-19T17:33:10.861" v="6664" actId="693"/>
          <ac:spMkLst>
            <pc:docMk/>
            <pc:sldMk cId="3745304031" sldId="655"/>
            <ac:spMk id="18" creationId="{CBB64221-1A96-47D0-ACBE-D345A5E88A9B}"/>
          </ac:spMkLst>
        </pc:spChg>
        <pc:picChg chg="add del mod">
          <ac:chgData name="ALEXANDRE" userId="734048d45b8f99b5" providerId="LiveId" clId="{3286CA38-BCB4-4B22-BF21-C49853EA3999}" dt="2021-01-19T14:44:42.398" v="6504" actId="478"/>
          <ac:picMkLst>
            <pc:docMk/>
            <pc:sldMk cId="3745304031" sldId="655"/>
            <ac:picMk id="6" creationId="{00AC314B-E611-402B-8790-35A7F452646F}"/>
          </ac:picMkLst>
        </pc:picChg>
        <pc:picChg chg="add del mod modCrop">
          <ac:chgData name="ALEXANDRE" userId="734048d45b8f99b5" providerId="LiveId" clId="{3286CA38-BCB4-4B22-BF21-C49853EA3999}" dt="2021-01-19T17:32:19.584" v="6648" actId="478"/>
          <ac:picMkLst>
            <pc:docMk/>
            <pc:sldMk cId="3745304031" sldId="655"/>
            <ac:picMk id="8" creationId="{676367EB-5CF9-4881-9011-82C8A9D94D93}"/>
          </ac:picMkLst>
        </pc:picChg>
        <pc:picChg chg="add mod">
          <ac:chgData name="ALEXANDRE" userId="734048d45b8f99b5" providerId="LiveId" clId="{3286CA38-BCB4-4B22-BF21-C49853EA3999}" dt="2021-01-19T17:32:30.368" v="6653" actId="1076"/>
          <ac:picMkLst>
            <pc:docMk/>
            <pc:sldMk cId="3745304031" sldId="655"/>
            <ac:picMk id="17" creationId="{6901796B-3EBC-4981-BCA1-8698DF1B6055}"/>
          </ac:picMkLst>
        </pc:picChg>
        <pc:picChg chg="add mod">
          <ac:chgData name="ALEXANDRE" userId="734048d45b8f99b5" providerId="LiveId" clId="{3286CA38-BCB4-4B22-BF21-C49853EA3999}" dt="2021-01-19T17:33:37.686" v="6666" actId="1076"/>
          <ac:picMkLst>
            <pc:docMk/>
            <pc:sldMk cId="3745304031" sldId="655"/>
            <ac:picMk id="20" creationId="{CFFAAC9A-92A8-4F04-BE62-1057B84D2FA9}"/>
          </ac:picMkLst>
        </pc:picChg>
        <pc:picChg chg="del">
          <ac:chgData name="ALEXANDRE" userId="734048d45b8f99b5" providerId="LiveId" clId="{3286CA38-BCB4-4B22-BF21-C49853EA3999}" dt="2021-01-19T14:44:08.919" v="6496" actId="478"/>
          <ac:picMkLst>
            <pc:docMk/>
            <pc:sldMk cId="3745304031" sldId="655"/>
            <ac:picMk id="2050" creationId="{0B1BAF63-E36D-439D-B2AC-537765D08ADF}"/>
          </ac:picMkLst>
        </pc:picChg>
        <pc:cxnChg chg="add mod">
          <ac:chgData name="ALEXANDRE" userId="734048d45b8f99b5" providerId="LiveId" clId="{3286CA38-BCB4-4B22-BF21-C49853EA3999}" dt="2021-01-19T17:33:48.443" v="6669" actId="1582"/>
          <ac:cxnSpMkLst>
            <pc:docMk/>
            <pc:sldMk cId="3745304031" sldId="655"/>
            <ac:cxnSpMk id="22" creationId="{34B04A4F-424C-4ABB-9034-18F823F3B54A}"/>
          </ac:cxnSpMkLst>
        </pc:cxnChg>
      </pc:sldChg>
      <pc:sldChg chg="delSp modSp add mod">
        <pc:chgData name="ALEXANDRE" userId="734048d45b8f99b5" providerId="LiveId" clId="{3286CA38-BCB4-4B22-BF21-C49853EA3999}" dt="2021-01-19T17:34:11.163" v="6673" actId="1076"/>
        <pc:sldMkLst>
          <pc:docMk/>
          <pc:sldMk cId="4166210137" sldId="656"/>
        </pc:sldMkLst>
        <pc:spChg chg="mod">
          <ac:chgData name="ALEXANDRE" userId="734048d45b8f99b5" providerId="LiveId" clId="{3286CA38-BCB4-4B22-BF21-C49853EA3999}" dt="2021-01-19T17:34:11.163" v="6673" actId="1076"/>
          <ac:spMkLst>
            <pc:docMk/>
            <pc:sldMk cId="4166210137" sldId="656"/>
            <ac:spMk id="4" creationId="{53A3A99D-75D1-4355-8F99-7064E13E8E66}"/>
          </ac:spMkLst>
        </pc:spChg>
        <pc:spChg chg="del">
          <ac:chgData name="ALEXANDRE" userId="734048d45b8f99b5" providerId="LiveId" clId="{3286CA38-BCB4-4B22-BF21-C49853EA3999}" dt="2021-01-19T17:34:08.267" v="6672" actId="478"/>
          <ac:spMkLst>
            <pc:docMk/>
            <pc:sldMk cId="4166210137" sldId="656"/>
            <ac:spMk id="14" creationId="{E55474D3-BD58-481C-A1D2-5704111E1B95}"/>
          </ac:spMkLst>
        </pc:spChg>
      </pc:sldChg>
      <pc:sldChg chg="addSp delSp modSp new mod">
        <pc:chgData name="ALEXANDRE" userId="734048d45b8f99b5" providerId="LiveId" clId="{3286CA38-BCB4-4B22-BF21-C49853EA3999}" dt="2021-01-19T18:13:43.913" v="6718" actId="115"/>
        <pc:sldMkLst>
          <pc:docMk/>
          <pc:sldMk cId="1026568631" sldId="657"/>
        </pc:sldMkLst>
        <pc:spChg chg="mod">
          <ac:chgData name="ALEXANDRE" userId="734048d45b8f99b5" providerId="LiveId" clId="{3286CA38-BCB4-4B22-BF21-C49853EA3999}" dt="2021-01-19T18:13:43.913" v="6718" actId="115"/>
          <ac:spMkLst>
            <pc:docMk/>
            <pc:sldMk cId="1026568631" sldId="657"/>
            <ac:spMk id="2" creationId="{CAD8F5E3-505D-4E15-9897-279E18831C8C}"/>
          </ac:spMkLst>
        </pc:spChg>
        <pc:spChg chg="del">
          <ac:chgData name="ALEXANDRE" userId="734048d45b8f99b5" providerId="LiveId" clId="{3286CA38-BCB4-4B22-BF21-C49853EA3999}" dt="2021-01-19T18:12:58.157" v="6697" actId="478"/>
          <ac:spMkLst>
            <pc:docMk/>
            <pc:sldMk cId="1026568631" sldId="657"/>
            <ac:spMk id="3" creationId="{07B5ABF3-8A68-442D-A964-6150DBD80036}"/>
          </ac:spMkLst>
        </pc:spChg>
        <pc:spChg chg="add mod">
          <ac:chgData name="ALEXANDRE" userId="734048d45b8f99b5" providerId="LiveId" clId="{3286CA38-BCB4-4B22-BF21-C49853EA3999}" dt="2021-01-19T18:13:36.210" v="6715" actId="1076"/>
          <ac:spMkLst>
            <pc:docMk/>
            <pc:sldMk cId="1026568631" sldId="657"/>
            <ac:spMk id="4" creationId="{62221A4D-DAE5-40EE-B3EC-348EC24A1C0A}"/>
          </ac:spMkLst>
        </pc:spChg>
      </pc:sldChg>
      <pc:sldChg chg="addSp delSp modSp add mod modAnim">
        <pc:chgData name="ALEXANDRE" userId="734048d45b8f99b5" providerId="LiveId" clId="{3286CA38-BCB4-4B22-BF21-C49853EA3999}" dt="2021-01-19T18:23:23.981" v="6794"/>
        <pc:sldMkLst>
          <pc:docMk/>
          <pc:sldMk cId="821102042" sldId="658"/>
        </pc:sldMkLst>
        <pc:spChg chg="mod">
          <ac:chgData name="ALEXANDRE" userId="734048d45b8f99b5" providerId="LiveId" clId="{3286CA38-BCB4-4B22-BF21-C49853EA3999}" dt="2021-01-19T18:22:24.698" v="6760" actId="14100"/>
          <ac:spMkLst>
            <pc:docMk/>
            <pc:sldMk cId="821102042" sldId="658"/>
            <ac:spMk id="2" creationId="{1F313D39-E8E2-4C52-AE2C-E56D90EA4A58}"/>
          </ac:spMkLst>
        </pc:spChg>
        <pc:spChg chg="del">
          <ac:chgData name="ALEXANDRE" userId="734048d45b8f99b5" providerId="LiveId" clId="{3286CA38-BCB4-4B22-BF21-C49853EA3999}" dt="2021-01-19T18:22:13.660" v="6755" actId="478"/>
          <ac:spMkLst>
            <pc:docMk/>
            <pc:sldMk cId="821102042" sldId="658"/>
            <ac:spMk id="3" creationId="{52FDA018-047C-4642-9B82-5A0AF906570E}"/>
          </ac:spMkLst>
        </pc:spChg>
        <pc:spChg chg="add del mod">
          <ac:chgData name="ALEXANDRE" userId="734048d45b8f99b5" providerId="LiveId" clId="{3286CA38-BCB4-4B22-BF21-C49853EA3999}" dt="2021-01-19T18:22:15.309" v="6756" actId="478"/>
          <ac:spMkLst>
            <pc:docMk/>
            <pc:sldMk cId="821102042" sldId="658"/>
            <ac:spMk id="5" creationId="{F0446AB1-AACB-46EB-BEEA-292AA044ADBB}"/>
          </ac:spMkLst>
        </pc:spChg>
        <pc:spChg chg="add mod">
          <ac:chgData name="ALEXANDRE" userId="734048d45b8f99b5" providerId="LiveId" clId="{3286CA38-BCB4-4B22-BF21-C49853EA3999}" dt="2021-01-19T18:23:03.947" v="6788" actId="207"/>
          <ac:spMkLst>
            <pc:docMk/>
            <pc:sldMk cId="821102042" sldId="658"/>
            <ac:spMk id="6" creationId="{9574C74C-003A-417B-B710-61788B642B97}"/>
          </ac:spMkLst>
        </pc:spChg>
        <pc:spChg chg="add mod">
          <ac:chgData name="ALEXANDRE" userId="734048d45b8f99b5" providerId="LiveId" clId="{3286CA38-BCB4-4B22-BF21-C49853EA3999}" dt="2021-01-19T18:23:15.764" v="6793" actId="1076"/>
          <ac:spMkLst>
            <pc:docMk/>
            <pc:sldMk cId="821102042" sldId="658"/>
            <ac:spMk id="7" creationId="{EA755142-CE1D-4CAE-AC92-74B0A6F97048}"/>
          </ac:spMkLst>
        </pc:spChg>
        <pc:picChg chg="add mod">
          <ac:chgData name="ALEXANDRE" userId="734048d45b8f99b5" providerId="LiveId" clId="{3286CA38-BCB4-4B22-BF21-C49853EA3999}" dt="2021-01-19T18:22:22.119" v="6759" actId="1076"/>
          <ac:picMkLst>
            <pc:docMk/>
            <pc:sldMk cId="821102042" sldId="658"/>
            <ac:picMk id="4098" creationId="{22913EAA-F8BF-408D-A64B-CA2A2D139A84}"/>
          </ac:picMkLst>
        </pc:picChg>
      </pc:sldChg>
      <pc:sldChg chg="addSp delSp modSp add mod delAnim modAnim chgLayout">
        <pc:chgData name="ALEXANDRE" userId="734048d45b8f99b5" providerId="LiveId" clId="{3286CA38-BCB4-4B22-BF21-C49853EA3999}" dt="2021-01-19T18:32:43.702" v="6871"/>
        <pc:sldMkLst>
          <pc:docMk/>
          <pc:sldMk cId="2376222334" sldId="659"/>
        </pc:sldMkLst>
        <pc:spChg chg="mod ord">
          <ac:chgData name="ALEXANDRE" userId="734048d45b8f99b5" providerId="LiveId" clId="{3286CA38-BCB4-4B22-BF21-C49853EA3999}" dt="2021-01-19T18:31:32.170" v="6849" actId="1076"/>
          <ac:spMkLst>
            <pc:docMk/>
            <pc:sldMk cId="2376222334" sldId="659"/>
            <ac:spMk id="2" creationId="{1F313D39-E8E2-4C52-AE2C-E56D90EA4A58}"/>
          </ac:spMkLst>
        </pc:spChg>
        <pc:spChg chg="add del mod">
          <ac:chgData name="ALEXANDRE" userId="734048d45b8f99b5" providerId="LiveId" clId="{3286CA38-BCB4-4B22-BF21-C49853EA3999}" dt="2021-01-19T18:30:13.762" v="6832" actId="478"/>
          <ac:spMkLst>
            <pc:docMk/>
            <pc:sldMk cId="2376222334" sldId="659"/>
            <ac:spMk id="3" creationId="{8545C984-CC19-4593-B0B7-F25610E6108C}"/>
          </ac:spMkLst>
        </pc:spChg>
        <pc:spChg chg="add mod ord">
          <ac:chgData name="ALEXANDRE" userId="734048d45b8f99b5" providerId="LiveId" clId="{3286CA38-BCB4-4B22-BF21-C49853EA3999}" dt="2021-01-19T18:31:37.689" v="6851" actId="1076"/>
          <ac:spMkLst>
            <pc:docMk/>
            <pc:sldMk cId="2376222334" sldId="659"/>
            <ac:spMk id="4" creationId="{1DF011E2-0054-4383-972D-B5A739EEEACD}"/>
          </ac:spMkLst>
        </pc:spChg>
        <pc:spChg chg="del">
          <ac:chgData name="ALEXANDRE" userId="734048d45b8f99b5" providerId="LiveId" clId="{3286CA38-BCB4-4B22-BF21-C49853EA3999}" dt="2021-01-19T18:23:52.998" v="6797" actId="478"/>
          <ac:spMkLst>
            <pc:docMk/>
            <pc:sldMk cId="2376222334" sldId="659"/>
            <ac:spMk id="6" creationId="{9574C74C-003A-417B-B710-61788B642B97}"/>
          </ac:spMkLst>
        </pc:spChg>
        <pc:spChg chg="del">
          <ac:chgData name="ALEXANDRE" userId="734048d45b8f99b5" providerId="LiveId" clId="{3286CA38-BCB4-4B22-BF21-C49853EA3999}" dt="2021-01-19T18:23:52.998" v="6797" actId="478"/>
          <ac:spMkLst>
            <pc:docMk/>
            <pc:sldMk cId="2376222334" sldId="659"/>
            <ac:spMk id="7" creationId="{EA755142-CE1D-4CAE-AC92-74B0A6F97048}"/>
          </ac:spMkLst>
        </pc:spChg>
        <pc:spChg chg="add mod">
          <ac:chgData name="ALEXANDRE" userId="734048d45b8f99b5" providerId="LiveId" clId="{3286CA38-BCB4-4B22-BF21-C49853EA3999}" dt="2021-01-19T18:32:41.293" v="6870" actId="164"/>
          <ac:spMkLst>
            <pc:docMk/>
            <pc:sldMk cId="2376222334" sldId="659"/>
            <ac:spMk id="12" creationId="{A32E3AE5-DA7F-46F5-9A53-435341E52AC7}"/>
          </ac:spMkLst>
        </pc:spChg>
        <pc:grpChg chg="add mod">
          <ac:chgData name="ALEXANDRE" userId="734048d45b8f99b5" providerId="LiveId" clId="{3286CA38-BCB4-4B22-BF21-C49853EA3999}" dt="2021-01-19T18:32:41.293" v="6870" actId="164"/>
          <ac:grpSpMkLst>
            <pc:docMk/>
            <pc:sldMk cId="2376222334" sldId="659"/>
            <ac:grpSpMk id="8" creationId="{A18999FE-3EE6-4D2A-A7DD-1FF4159257D8}"/>
          </ac:grpSpMkLst>
        </pc:grpChg>
        <pc:picChg chg="del">
          <ac:chgData name="ALEXANDRE" userId="734048d45b8f99b5" providerId="LiveId" clId="{3286CA38-BCB4-4B22-BF21-C49853EA3999}" dt="2021-01-19T18:23:50.806" v="6796" actId="478"/>
          <ac:picMkLst>
            <pc:docMk/>
            <pc:sldMk cId="2376222334" sldId="659"/>
            <ac:picMk id="4098" creationId="{22913EAA-F8BF-408D-A64B-CA2A2D139A84}"/>
          </ac:picMkLst>
        </pc:picChg>
        <pc:picChg chg="add del mod">
          <ac:chgData name="ALEXANDRE" userId="734048d45b8f99b5" providerId="LiveId" clId="{3286CA38-BCB4-4B22-BF21-C49853EA3999}" dt="2021-01-19T18:30:13.762" v="6832" actId="478"/>
          <ac:picMkLst>
            <pc:docMk/>
            <pc:sldMk cId="2376222334" sldId="659"/>
            <ac:picMk id="5122" creationId="{F67185D7-76E3-4071-945D-10CCACC6B6F2}"/>
          </ac:picMkLst>
        </pc:picChg>
        <pc:picChg chg="add del mod">
          <ac:chgData name="ALEXANDRE" userId="734048d45b8f99b5" providerId="LiveId" clId="{3286CA38-BCB4-4B22-BF21-C49853EA3999}" dt="2021-01-19T18:30:13.762" v="6832" actId="478"/>
          <ac:picMkLst>
            <pc:docMk/>
            <pc:sldMk cId="2376222334" sldId="659"/>
            <ac:picMk id="5124" creationId="{725603D9-5E3C-4FC6-9C04-7689E6EE1850}"/>
          </ac:picMkLst>
        </pc:picChg>
        <pc:picChg chg="add mod">
          <ac:chgData name="ALEXANDRE" userId="734048d45b8f99b5" providerId="LiveId" clId="{3286CA38-BCB4-4B22-BF21-C49853EA3999}" dt="2021-01-19T18:31:51.434" v="6858" actId="1076"/>
          <ac:picMkLst>
            <pc:docMk/>
            <pc:sldMk cId="2376222334" sldId="659"/>
            <ac:picMk id="5126" creationId="{BA593EB6-B22D-436E-8894-3E220A8F09FB}"/>
          </ac:picMkLst>
        </pc:picChg>
        <pc:picChg chg="add mod">
          <ac:chgData name="ALEXANDRE" userId="734048d45b8f99b5" providerId="LiveId" clId="{3286CA38-BCB4-4B22-BF21-C49853EA3999}" dt="2021-01-19T18:32:41.293" v="6870" actId="164"/>
          <ac:picMkLst>
            <pc:docMk/>
            <pc:sldMk cId="2376222334" sldId="659"/>
            <ac:picMk id="5128" creationId="{5170E32F-F777-4B04-A158-006C9A1FC971}"/>
          </ac:picMkLst>
        </pc:picChg>
      </pc:sldChg>
      <pc:sldChg chg="add ord">
        <pc:chgData name="ALEXANDRE" userId="734048d45b8f99b5" providerId="LiveId" clId="{3286CA38-BCB4-4B22-BF21-C49853EA3999}" dt="2021-01-19T18:41:50.212" v="7008"/>
        <pc:sldMkLst>
          <pc:docMk/>
          <pc:sldMk cId="4286983259" sldId="660"/>
        </pc:sldMkLst>
      </pc:sldChg>
      <pc:sldChg chg="addSp delSp modSp add mod modAnim chgLayout">
        <pc:chgData name="ALEXANDRE" userId="734048d45b8f99b5" providerId="LiveId" clId="{3286CA38-BCB4-4B22-BF21-C49853EA3999}" dt="2021-01-19T18:36:57.407" v="6930" actId="478"/>
        <pc:sldMkLst>
          <pc:docMk/>
          <pc:sldMk cId="2035791997" sldId="661"/>
        </pc:sldMkLst>
        <pc:spChg chg="mod ord">
          <ac:chgData name="ALEXANDRE" userId="734048d45b8f99b5" providerId="LiveId" clId="{3286CA38-BCB4-4B22-BF21-C49853EA3999}" dt="2021-01-19T18:36:56.969" v="6929" actId="700"/>
          <ac:spMkLst>
            <pc:docMk/>
            <pc:sldMk cId="2035791997" sldId="661"/>
            <ac:spMk id="2" creationId="{1F313D39-E8E2-4C52-AE2C-E56D90EA4A58}"/>
          </ac:spMkLst>
        </pc:spChg>
        <pc:spChg chg="add del mod">
          <ac:chgData name="ALEXANDRE" userId="734048d45b8f99b5" providerId="LiveId" clId="{3286CA38-BCB4-4B22-BF21-C49853EA3999}" dt="2021-01-19T18:33:46.461" v="6879" actId="478"/>
          <ac:spMkLst>
            <pc:docMk/>
            <pc:sldMk cId="2035791997" sldId="661"/>
            <ac:spMk id="3" creationId="{7BE790DF-824D-4C59-8BBB-982A33B32D3F}"/>
          </ac:spMkLst>
        </pc:spChg>
        <pc:spChg chg="del">
          <ac:chgData name="ALEXANDRE" userId="734048d45b8f99b5" providerId="LiveId" clId="{3286CA38-BCB4-4B22-BF21-C49853EA3999}" dt="2021-01-19T18:33:37.975" v="6878" actId="478"/>
          <ac:spMkLst>
            <pc:docMk/>
            <pc:sldMk cId="2035791997" sldId="661"/>
            <ac:spMk id="4" creationId="{1DF011E2-0054-4383-972D-B5A739EEEACD}"/>
          </ac:spMkLst>
        </pc:spChg>
        <pc:spChg chg="add del mod ord">
          <ac:chgData name="ALEXANDRE" userId="734048d45b8f99b5" providerId="LiveId" clId="{3286CA38-BCB4-4B22-BF21-C49853EA3999}" dt="2021-01-19T18:36:56.969" v="6929" actId="700"/>
          <ac:spMkLst>
            <pc:docMk/>
            <pc:sldMk cId="2035791997" sldId="661"/>
            <ac:spMk id="7" creationId="{568E57AE-3A43-405A-8302-156CD0DAEFFE}"/>
          </ac:spMkLst>
        </pc:spChg>
        <pc:spChg chg="add del mod">
          <ac:chgData name="ALEXANDRE" userId="734048d45b8f99b5" providerId="LiveId" clId="{3286CA38-BCB4-4B22-BF21-C49853EA3999}" dt="2021-01-19T18:36:57.407" v="6930" actId="478"/>
          <ac:spMkLst>
            <pc:docMk/>
            <pc:sldMk cId="2035791997" sldId="661"/>
            <ac:spMk id="10" creationId="{06BAC7B0-DFBF-46A7-91AF-1111DF4A5A26}"/>
          </ac:spMkLst>
        </pc:spChg>
        <pc:spChg chg="add del mod">
          <ac:chgData name="ALEXANDRE" userId="734048d45b8f99b5" providerId="LiveId" clId="{3286CA38-BCB4-4B22-BF21-C49853EA3999}" dt="2021-01-19T18:36:57.407" v="6930" actId="478"/>
          <ac:spMkLst>
            <pc:docMk/>
            <pc:sldMk cId="2035791997" sldId="661"/>
            <ac:spMk id="13" creationId="{1E2FEE24-790B-449B-9267-46FA177EC5A0}"/>
          </ac:spMkLst>
        </pc:spChg>
        <pc:grpChg chg="del">
          <ac:chgData name="ALEXANDRE" userId="734048d45b8f99b5" providerId="LiveId" clId="{3286CA38-BCB4-4B22-BF21-C49853EA3999}" dt="2021-01-19T18:33:37.975" v="6878" actId="478"/>
          <ac:grpSpMkLst>
            <pc:docMk/>
            <pc:sldMk cId="2035791997" sldId="661"/>
            <ac:grpSpMk id="8" creationId="{A18999FE-3EE6-4D2A-A7DD-1FF4159257D8}"/>
          </ac:grpSpMkLst>
        </pc:grpChg>
        <pc:picChg chg="del">
          <ac:chgData name="ALEXANDRE" userId="734048d45b8f99b5" providerId="LiveId" clId="{3286CA38-BCB4-4B22-BF21-C49853EA3999}" dt="2021-01-19T18:33:37.975" v="6878" actId="478"/>
          <ac:picMkLst>
            <pc:docMk/>
            <pc:sldMk cId="2035791997" sldId="661"/>
            <ac:picMk id="5126" creationId="{BA593EB6-B22D-436E-8894-3E220A8F09FB}"/>
          </ac:picMkLst>
        </pc:picChg>
        <pc:picChg chg="add del mod">
          <ac:chgData name="ALEXANDRE" userId="734048d45b8f99b5" providerId="LiveId" clId="{3286CA38-BCB4-4B22-BF21-C49853EA3999}" dt="2021-01-19T18:36:57.407" v="6930" actId="478"/>
          <ac:picMkLst>
            <pc:docMk/>
            <pc:sldMk cId="2035791997" sldId="661"/>
            <ac:picMk id="6146" creationId="{A38D2978-AD5B-4613-AE0F-7DD0D5702B3E}"/>
          </ac:picMkLst>
        </pc:picChg>
        <pc:picChg chg="add del mod">
          <ac:chgData name="ALEXANDRE" userId="734048d45b8f99b5" providerId="LiveId" clId="{3286CA38-BCB4-4B22-BF21-C49853EA3999}" dt="2021-01-19T18:36:57.407" v="6930" actId="478"/>
          <ac:picMkLst>
            <pc:docMk/>
            <pc:sldMk cId="2035791997" sldId="661"/>
            <ac:picMk id="6148" creationId="{D1AB8AE5-0AC9-47EF-90C1-17DEF2159453}"/>
          </ac:picMkLst>
        </pc:picChg>
      </pc:sldChg>
      <pc:sldChg chg="addSp delSp modSp add mod chgLayout">
        <pc:chgData name="ALEXANDRE" userId="734048d45b8f99b5" providerId="LiveId" clId="{3286CA38-BCB4-4B22-BF21-C49853EA3999}" dt="2021-01-19T18:41:43.997" v="7006" actId="1076"/>
        <pc:sldMkLst>
          <pc:docMk/>
          <pc:sldMk cId="208550445" sldId="662"/>
        </pc:sldMkLst>
        <pc:spChg chg="mod ord">
          <ac:chgData name="ALEXANDRE" userId="734048d45b8f99b5" providerId="LiveId" clId="{3286CA38-BCB4-4B22-BF21-C49853EA3999}" dt="2021-01-19T18:37:11.919" v="6942" actId="27636"/>
          <ac:spMkLst>
            <pc:docMk/>
            <pc:sldMk cId="208550445" sldId="662"/>
            <ac:spMk id="2" creationId="{1F313D39-E8E2-4C52-AE2C-E56D90EA4A58}"/>
          </ac:spMkLst>
        </pc:spChg>
        <pc:spChg chg="add del mod ord">
          <ac:chgData name="ALEXANDRE" userId="734048d45b8f99b5" providerId="LiveId" clId="{3286CA38-BCB4-4B22-BF21-C49853EA3999}" dt="2021-01-19T18:41:35.631" v="7001" actId="478"/>
          <ac:spMkLst>
            <pc:docMk/>
            <pc:sldMk cId="208550445" sldId="662"/>
            <ac:spMk id="3" creationId="{05AEC0F8-BFF3-4FC7-98FF-63576A1AB3DB}"/>
          </ac:spMkLst>
        </pc:spChg>
        <pc:spChg chg="add del mod">
          <ac:chgData name="ALEXANDRE" userId="734048d45b8f99b5" providerId="LiveId" clId="{3286CA38-BCB4-4B22-BF21-C49853EA3999}" dt="2021-01-19T18:41:38.422" v="7002" actId="478"/>
          <ac:spMkLst>
            <pc:docMk/>
            <pc:sldMk cId="208550445" sldId="662"/>
            <ac:spMk id="5" creationId="{48F0C86C-8395-48F7-B88D-330DBD78312C}"/>
          </ac:spMkLst>
        </pc:spChg>
        <pc:spChg chg="del">
          <ac:chgData name="ALEXANDRE" userId="734048d45b8f99b5" providerId="LiveId" clId="{3286CA38-BCB4-4B22-BF21-C49853EA3999}" dt="2021-01-19T18:37:07.346" v="6939" actId="478"/>
          <ac:spMkLst>
            <pc:docMk/>
            <pc:sldMk cId="208550445" sldId="662"/>
            <ac:spMk id="10" creationId="{06BAC7B0-DFBF-46A7-91AF-1111DF4A5A26}"/>
          </ac:spMkLst>
        </pc:spChg>
        <pc:spChg chg="del">
          <ac:chgData name="ALEXANDRE" userId="734048d45b8f99b5" providerId="LiveId" clId="{3286CA38-BCB4-4B22-BF21-C49853EA3999}" dt="2021-01-19T18:37:09.562" v="6940" actId="478"/>
          <ac:spMkLst>
            <pc:docMk/>
            <pc:sldMk cId="208550445" sldId="662"/>
            <ac:spMk id="13" creationId="{1E2FEE24-790B-449B-9267-46FA177EC5A0}"/>
          </ac:spMkLst>
        </pc:spChg>
        <pc:picChg chg="del">
          <ac:chgData name="ALEXANDRE" userId="734048d45b8f99b5" providerId="LiveId" clId="{3286CA38-BCB4-4B22-BF21-C49853EA3999}" dt="2021-01-19T18:37:07.346" v="6939" actId="478"/>
          <ac:picMkLst>
            <pc:docMk/>
            <pc:sldMk cId="208550445" sldId="662"/>
            <ac:picMk id="6146" creationId="{A38D2978-AD5B-4613-AE0F-7DD0D5702B3E}"/>
          </ac:picMkLst>
        </pc:picChg>
        <pc:picChg chg="del">
          <ac:chgData name="ALEXANDRE" userId="734048d45b8f99b5" providerId="LiveId" clId="{3286CA38-BCB4-4B22-BF21-C49853EA3999}" dt="2021-01-19T18:37:07.346" v="6939" actId="478"/>
          <ac:picMkLst>
            <pc:docMk/>
            <pc:sldMk cId="208550445" sldId="662"/>
            <ac:picMk id="6148" creationId="{D1AB8AE5-0AC9-47EF-90C1-17DEF2159453}"/>
          </ac:picMkLst>
        </pc:picChg>
        <pc:picChg chg="add mod">
          <ac:chgData name="ALEXANDRE" userId="734048d45b8f99b5" providerId="LiveId" clId="{3286CA38-BCB4-4B22-BF21-C49853EA3999}" dt="2021-01-19T18:41:43.997" v="7006" actId="1076"/>
          <ac:picMkLst>
            <pc:docMk/>
            <pc:sldMk cId="208550445" sldId="662"/>
            <ac:picMk id="7170" creationId="{C694B42E-6F86-4437-9D0C-D0E49F488FEC}"/>
          </ac:picMkLst>
        </pc:picChg>
      </pc:sldChg>
      <pc:sldChg chg="addSp modSp new mod">
        <pc:chgData name="ALEXANDRE" userId="734048d45b8f99b5" providerId="LiveId" clId="{3286CA38-BCB4-4B22-BF21-C49853EA3999}" dt="2021-01-19T18:44:22.120" v="7063" actId="1076"/>
        <pc:sldMkLst>
          <pc:docMk/>
          <pc:sldMk cId="788439980" sldId="663"/>
        </pc:sldMkLst>
        <pc:spChg chg="mod">
          <ac:chgData name="ALEXANDRE" userId="734048d45b8f99b5" providerId="LiveId" clId="{3286CA38-BCB4-4B22-BF21-C49853EA3999}" dt="2021-01-19T18:43:32.871" v="7046" actId="1076"/>
          <ac:spMkLst>
            <pc:docMk/>
            <pc:sldMk cId="788439980" sldId="663"/>
            <ac:spMk id="2" creationId="{E9164BF6-579D-4FFA-8828-226470B126ED}"/>
          </ac:spMkLst>
        </pc:spChg>
        <pc:spChg chg="mod">
          <ac:chgData name="ALEXANDRE" userId="734048d45b8f99b5" providerId="LiveId" clId="{3286CA38-BCB4-4B22-BF21-C49853EA3999}" dt="2021-01-19T18:43:39.343" v="7049" actId="14100"/>
          <ac:spMkLst>
            <pc:docMk/>
            <pc:sldMk cId="788439980" sldId="663"/>
            <ac:spMk id="3" creationId="{A39B32D3-3851-485B-B90D-C2B8FA1A06AE}"/>
          </ac:spMkLst>
        </pc:spChg>
        <pc:picChg chg="add mod">
          <ac:chgData name="ALEXANDRE" userId="734048d45b8f99b5" providerId="LiveId" clId="{3286CA38-BCB4-4B22-BF21-C49853EA3999}" dt="2021-01-19T18:43:49.243" v="7055" actId="1076"/>
          <ac:picMkLst>
            <pc:docMk/>
            <pc:sldMk cId="788439980" sldId="663"/>
            <ac:picMk id="8194" creationId="{238A23DF-E84B-4F0E-A330-522C89BA8CDD}"/>
          </ac:picMkLst>
        </pc:picChg>
        <pc:picChg chg="add mod">
          <ac:chgData name="ALEXANDRE" userId="734048d45b8f99b5" providerId="LiveId" clId="{3286CA38-BCB4-4B22-BF21-C49853EA3999}" dt="2021-01-19T18:44:22.120" v="7063" actId="1076"/>
          <ac:picMkLst>
            <pc:docMk/>
            <pc:sldMk cId="788439980" sldId="663"/>
            <ac:picMk id="8196" creationId="{2B0590AB-28A2-4BD4-A767-08C0C284603A}"/>
          </ac:picMkLst>
        </pc:picChg>
        <pc:picChg chg="add mod">
          <ac:chgData name="ALEXANDRE" userId="734048d45b8f99b5" providerId="LiveId" clId="{3286CA38-BCB4-4B22-BF21-C49853EA3999}" dt="2021-01-19T18:44:19.657" v="7062" actId="1076"/>
          <ac:picMkLst>
            <pc:docMk/>
            <pc:sldMk cId="788439980" sldId="663"/>
            <ac:picMk id="8198" creationId="{07CF447B-E135-4223-9020-A39EF6FE5698}"/>
          </ac:picMkLst>
        </pc:picChg>
      </pc:sldChg>
      <pc:sldChg chg="delSp modSp add mod">
        <pc:chgData name="ALEXANDRE" userId="734048d45b8f99b5" providerId="LiveId" clId="{3286CA38-BCB4-4B22-BF21-C49853EA3999}" dt="2021-01-19T18:47:58.286" v="7093" actId="27636"/>
        <pc:sldMkLst>
          <pc:docMk/>
          <pc:sldMk cId="412430910" sldId="664"/>
        </pc:sldMkLst>
        <pc:spChg chg="mod">
          <ac:chgData name="ALEXANDRE" userId="734048d45b8f99b5" providerId="LiveId" clId="{3286CA38-BCB4-4B22-BF21-C49853EA3999}" dt="2021-01-19T18:44:57.540" v="7065"/>
          <ac:spMkLst>
            <pc:docMk/>
            <pc:sldMk cId="412430910" sldId="664"/>
            <ac:spMk id="2" creationId="{E9164BF6-579D-4FFA-8828-226470B126ED}"/>
          </ac:spMkLst>
        </pc:spChg>
        <pc:spChg chg="mod">
          <ac:chgData name="ALEXANDRE" userId="734048d45b8f99b5" providerId="LiveId" clId="{3286CA38-BCB4-4B22-BF21-C49853EA3999}" dt="2021-01-19T18:47:58.286" v="7093" actId="27636"/>
          <ac:spMkLst>
            <pc:docMk/>
            <pc:sldMk cId="412430910" sldId="664"/>
            <ac:spMk id="3" creationId="{A39B32D3-3851-485B-B90D-C2B8FA1A06AE}"/>
          </ac:spMkLst>
        </pc:spChg>
        <pc:picChg chg="del">
          <ac:chgData name="ALEXANDRE" userId="734048d45b8f99b5" providerId="LiveId" clId="{3286CA38-BCB4-4B22-BF21-C49853EA3999}" dt="2021-01-19T18:45:13.531" v="7066" actId="478"/>
          <ac:picMkLst>
            <pc:docMk/>
            <pc:sldMk cId="412430910" sldId="664"/>
            <ac:picMk id="8194" creationId="{238A23DF-E84B-4F0E-A330-522C89BA8CDD}"/>
          </ac:picMkLst>
        </pc:picChg>
        <pc:picChg chg="del">
          <ac:chgData name="ALEXANDRE" userId="734048d45b8f99b5" providerId="LiveId" clId="{3286CA38-BCB4-4B22-BF21-C49853EA3999}" dt="2021-01-19T18:45:13.531" v="7066" actId="478"/>
          <ac:picMkLst>
            <pc:docMk/>
            <pc:sldMk cId="412430910" sldId="664"/>
            <ac:picMk id="8196" creationId="{2B0590AB-28A2-4BD4-A767-08C0C284603A}"/>
          </ac:picMkLst>
        </pc:picChg>
        <pc:picChg chg="del">
          <ac:chgData name="ALEXANDRE" userId="734048d45b8f99b5" providerId="LiveId" clId="{3286CA38-BCB4-4B22-BF21-C49853EA3999}" dt="2021-01-19T18:45:13.531" v="7066" actId="478"/>
          <ac:picMkLst>
            <pc:docMk/>
            <pc:sldMk cId="412430910" sldId="664"/>
            <ac:picMk id="8198" creationId="{07CF447B-E135-4223-9020-A39EF6FE5698}"/>
          </ac:picMkLst>
        </pc:picChg>
      </pc:sldChg>
      <pc:sldChg chg="modSp add mod">
        <pc:chgData name="ALEXANDRE" userId="734048d45b8f99b5" providerId="LiveId" clId="{3286CA38-BCB4-4B22-BF21-C49853EA3999}" dt="2021-01-19T18:58:43.866" v="7285" actId="1076"/>
        <pc:sldMkLst>
          <pc:docMk/>
          <pc:sldMk cId="2108433420" sldId="665"/>
        </pc:sldMkLst>
        <pc:spChg chg="mod">
          <ac:chgData name="ALEXANDRE" userId="734048d45b8f99b5" providerId="LiveId" clId="{3286CA38-BCB4-4B22-BF21-C49853EA3999}" dt="2021-01-19T18:58:43.866" v="7285" actId="1076"/>
          <ac:spMkLst>
            <pc:docMk/>
            <pc:sldMk cId="2108433420" sldId="665"/>
            <ac:spMk id="7" creationId="{E133F5A0-BA8B-4CA9-9A98-9B4CA1358151}"/>
          </ac:spMkLst>
        </pc:spChg>
        <pc:spChg chg="mod">
          <ac:chgData name="ALEXANDRE" userId="734048d45b8f99b5" providerId="LiveId" clId="{3286CA38-BCB4-4B22-BF21-C49853EA3999}" dt="2021-01-19T18:56:19.622" v="7271" actId="14100"/>
          <ac:spMkLst>
            <pc:docMk/>
            <pc:sldMk cId="2108433420" sldId="665"/>
            <ac:spMk id="8" creationId="{6A7940E4-5836-47C6-9761-5DD17DDBFD08}"/>
          </ac:spMkLst>
        </pc:spChg>
      </pc:sldChg>
      <pc:sldChg chg="addSp modSp add mod">
        <pc:chgData name="ALEXANDRE" userId="734048d45b8f99b5" providerId="LiveId" clId="{3286CA38-BCB4-4B22-BF21-C49853EA3999}" dt="2021-01-19T19:00:17.813" v="7314" actId="1076"/>
        <pc:sldMkLst>
          <pc:docMk/>
          <pc:sldMk cId="290428382" sldId="666"/>
        </pc:sldMkLst>
        <pc:spChg chg="mod">
          <ac:chgData name="ALEXANDRE" userId="734048d45b8f99b5" providerId="LiveId" clId="{3286CA38-BCB4-4B22-BF21-C49853EA3999}" dt="2021-01-19T19:00:12.851" v="7311" actId="6549"/>
          <ac:spMkLst>
            <pc:docMk/>
            <pc:sldMk cId="290428382" sldId="666"/>
            <ac:spMk id="7" creationId="{E133F5A0-BA8B-4CA9-9A98-9B4CA1358151}"/>
          </ac:spMkLst>
        </pc:spChg>
        <pc:spChg chg="mod">
          <ac:chgData name="ALEXANDRE" userId="734048d45b8f99b5" providerId="LiveId" clId="{3286CA38-BCB4-4B22-BF21-C49853EA3999}" dt="2021-01-19T18:59:21.480" v="7295" actId="1076"/>
          <ac:spMkLst>
            <pc:docMk/>
            <pc:sldMk cId="290428382" sldId="666"/>
            <ac:spMk id="8" creationId="{6A7940E4-5836-47C6-9761-5DD17DDBFD08}"/>
          </ac:spMkLst>
        </pc:spChg>
        <pc:picChg chg="add mod">
          <ac:chgData name="ALEXANDRE" userId="734048d45b8f99b5" providerId="LiveId" clId="{3286CA38-BCB4-4B22-BF21-C49853EA3999}" dt="2021-01-19T19:00:17.813" v="7314" actId="1076"/>
          <ac:picMkLst>
            <pc:docMk/>
            <pc:sldMk cId="290428382" sldId="666"/>
            <ac:picMk id="5" creationId="{23097737-DC0B-4239-8704-771675D7D850}"/>
          </ac:picMkLst>
        </pc:picChg>
      </pc:sldChg>
      <pc:sldChg chg="addSp delSp modSp new mod modAnim">
        <pc:chgData name="ALEXANDRE" userId="734048d45b8f99b5" providerId="LiveId" clId="{3286CA38-BCB4-4B22-BF21-C49853EA3999}" dt="2021-01-20T11:39:37.399" v="7729" actId="1076"/>
        <pc:sldMkLst>
          <pc:docMk/>
          <pc:sldMk cId="3665673146" sldId="667"/>
        </pc:sldMkLst>
        <pc:spChg chg="del">
          <ac:chgData name="ALEXANDRE" userId="734048d45b8f99b5" providerId="LiveId" clId="{3286CA38-BCB4-4B22-BF21-C49853EA3999}" dt="2021-01-19T19:01:06.969" v="7317" actId="478"/>
          <ac:spMkLst>
            <pc:docMk/>
            <pc:sldMk cId="3665673146" sldId="667"/>
            <ac:spMk id="2" creationId="{73DCEDE9-8165-45A4-A727-FFFDD76ADD4E}"/>
          </ac:spMkLst>
        </pc:spChg>
        <pc:spChg chg="del">
          <ac:chgData name="ALEXANDRE" userId="734048d45b8f99b5" providerId="LiveId" clId="{3286CA38-BCB4-4B22-BF21-C49853EA3999}" dt="2021-01-19T19:01:33.295" v="7330" actId="478"/>
          <ac:spMkLst>
            <pc:docMk/>
            <pc:sldMk cId="3665673146" sldId="667"/>
            <ac:spMk id="3" creationId="{836986C5-DF7A-43DB-8E4F-83D47D898515}"/>
          </ac:spMkLst>
        </pc:spChg>
        <pc:spChg chg="add mod">
          <ac:chgData name="ALEXANDRE" userId="734048d45b8f99b5" providerId="LiveId" clId="{3286CA38-BCB4-4B22-BF21-C49853EA3999}" dt="2021-01-20T11:39:31.981" v="7728" actId="20577"/>
          <ac:spMkLst>
            <pc:docMk/>
            <pc:sldMk cId="3665673146" sldId="667"/>
            <ac:spMk id="4" creationId="{D8BF7F3C-9F83-4FCB-A5B3-3F4E5C15D967}"/>
          </ac:spMkLst>
        </pc:spChg>
        <pc:spChg chg="add mod">
          <ac:chgData name="ALEXANDRE" userId="734048d45b8f99b5" providerId="LiveId" clId="{3286CA38-BCB4-4B22-BF21-C49853EA3999}" dt="2021-01-20T11:39:37.399" v="7729" actId="1076"/>
          <ac:spMkLst>
            <pc:docMk/>
            <pc:sldMk cId="3665673146" sldId="667"/>
            <ac:spMk id="5" creationId="{4B892D80-B9BF-40C0-9012-489404B347D2}"/>
          </ac:spMkLst>
        </pc:spChg>
        <pc:spChg chg="add mod">
          <ac:chgData name="ALEXANDRE" userId="734048d45b8f99b5" providerId="LiveId" clId="{3286CA38-BCB4-4B22-BF21-C49853EA3999}" dt="2021-01-19T19:09:06.832" v="7418" actId="1076"/>
          <ac:spMkLst>
            <pc:docMk/>
            <pc:sldMk cId="3665673146" sldId="667"/>
            <ac:spMk id="6" creationId="{E65886E4-9B67-497F-BB22-6C3D92170BEF}"/>
          </ac:spMkLst>
        </pc:spChg>
        <pc:spChg chg="add mod">
          <ac:chgData name="ALEXANDRE" userId="734048d45b8f99b5" providerId="LiveId" clId="{3286CA38-BCB4-4B22-BF21-C49853EA3999}" dt="2021-01-19T19:06:48.697" v="7417" actId="14100"/>
          <ac:spMkLst>
            <pc:docMk/>
            <pc:sldMk cId="3665673146" sldId="667"/>
            <ac:spMk id="8" creationId="{ADB246F3-8AB0-4EC2-A6F6-E478EF3120FB}"/>
          </ac:spMkLst>
        </pc:spChg>
        <pc:picChg chg="add mod ord">
          <ac:chgData name="ALEXANDRE" userId="734048d45b8f99b5" providerId="LiveId" clId="{3286CA38-BCB4-4B22-BF21-C49853EA3999}" dt="2021-01-19T19:06:31.605" v="7414" actId="14100"/>
          <ac:picMkLst>
            <pc:docMk/>
            <pc:sldMk cId="3665673146" sldId="667"/>
            <ac:picMk id="7" creationId="{D166631F-389E-4106-88E7-19F224FF8ABE}"/>
          </ac:picMkLst>
        </pc:picChg>
        <pc:picChg chg="add mod ord modCrop">
          <ac:chgData name="ALEXANDRE" userId="734048d45b8f99b5" providerId="LiveId" clId="{3286CA38-BCB4-4B22-BF21-C49853EA3999}" dt="2021-01-19T19:06:36.137" v="7415" actId="1076"/>
          <ac:picMkLst>
            <pc:docMk/>
            <pc:sldMk cId="3665673146" sldId="667"/>
            <ac:picMk id="9" creationId="{E74B30FD-A3CD-4286-98CC-D95B835D3AFA}"/>
          </ac:picMkLst>
        </pc:picChg>
      </pc:sldChg>
      <pc:sldChg chg="delSp modSp add mod delAnim">
        <pc:chgData name="ALEXANDRE" userId="734048d45b8f99b5" providerId="LiveId" clId="{3286CA38-BCB4-4B22-BF21-C49853EA3999}" dt="2021-01-20T11:39:48.253" v="7731" actId="1076"/>
        <pc:sldMkLst>
          <pc:docMk/>
          <pc:sldMk cId="2874943975" sldId="668"/>
        </pc:sldMkLst>
        <pc:spChg chg="mod">
          <ac:chgData name="ALEXANDRE" userId="734048d45b8f99b5" providerId="LiveId" clId="{3286CA38-BCB4-4B22-BF21-C49853EA3999}" dt="2021-01-20T11:39:44.286" v="7730" actId="20577"/>
          <ac:spMkLst>
            <pc:docMk/>
            <pc:sldMk cId="2874943975" sldId="668"/>
            <ac:spMk id="4" creationId="{D8BF7F3C-9F83-4FCB-A5B3-3F4E5C15D967}"/>
          </ac:spMkLst>
        </pc:spChg>
        <pc:spChg chg="mod">
          <ac:chgData name="ALEXANDRE" userId="734048d45b8f99b5" providerId="LiveId" clId="{3286CA38-BCB4-4B22-BF21-C49853EA3999}" dt="2021-01-20T11:39:48.253" v="7731" actId="1076"/>
          <ac:spMkLst>
            <pc:docMk/>
            <pc:sldMk cId="2874943975" sldId="668"/>
            <ac:spMk id="5" creationId="{4B892D80-B9BF-40C0-9012-489404B347D2}"/>
          </ac:spMkLst>
        </pc:spChg>
        <pc:spChg chg="mod">
          <ac:chgData name="ALEXANDRE" userId="734048d45b8f99b5" providerId="LiveId" clId="{3286CA38-BCB4-4B22-BF21-C49853EA3999}" dt="2021-01-19T19:10:13.889" v="7448" actId="1076"/>
          <ac:spMkLst>
            <pc:docMk/>
            <pc:sldMk cId="2874943975" sldId="668"/>
            <ac:spMk id="6" creationId="{E65886E4-9B67-497F-BB22-6C3D92170BEF}"/>
          </ac:spMkLst>
        </pc:spChg>
        <pc:spChg chg="del">
          <ac:chgData name="ALEXANDRE" userId="734048d45b8f99b5" providerId="LiveId" clId="{3286CA38-BCB4-4B22-BF21-C49853EA3999}" dt="2021-01-19T19:09:19.296" v="7420" actId="478"/>
          <ac:spMkLst>
            <pc:docMk/>
            <pc:sldMk cId="2874943975" sldId="668"/>
            <ac:spMk id="8" creationId="{ADB246F3-8AB0-4EC2-A6F6-E478EF3120FB}"/>
          </ac:spMkLst>
        </pc:spChg>
        <pc:picChg chg="mod">
          <ac:chgData name="ALEXANDRE" userId="734048d45b8f99b5" providerId="LiveId" clId="{3286CA38-BCB4-4B22-BF21-C49853EA3999}" dt="2021-01-19T19:10:00.747" v="7427" actId="14100"/>
          <ac:picMkLst>
            <pc:docMk/>
            <pc:sldMk cId="2874943975" sldId="668"/>
            <ac:picMk id="7" creationId="{D166631F-389E-4106-88E7-19F224FF8ABE}"/>
          </ac:picMkLst>
        </pc:picChg>
        <pc:picChg chg="del">
          <ac:chgData name="ALEXANDRE" userId="734048d45b8f99b5" providerId="LiveId" clId="{3286CA38-BCB4-4B22-BF21-C49853EA3999}" dt="2021-01-19T19:09:20.843" v="7421" actId="478"/>
          <ac:picMkLst>
            <pc:docMk/>
            <pc:sldMk cId="2874943975" sldId="668"/>
            <ac:picMk id="9" creationId="{E74B30FD-A3CD-4286-98CC-D95B835D3AFA}"/>
          </ac:picMkLst>
        </pc:picChg>
      </pc:sldChg>
      <pc:sldChg chg="addSp delSp modSp add mod">
        <pc:chgData name="ALEXANDRE" userId="734048d45b8f99b5" providerId="LiveId" clId="{3286CA38-BCB4-4B22-BF21-C49853EA3999}" dt="2021-01-20T11:47:36.890" v="7781" actId="1076"/>
        <pc:sldMkLst>
          <pc:docMk/>
          <pc:sldMk cId="356384315" sldId="669"/>
        </pc:sldMkLst>
        <pc:spChg chg="add mod">
          <ac:chgData name="ALEXANDRE" userId="734048d45b8f99b5" providerId="LiveId" clId="{3286CA38-BCB4-4B22-BF21-C49853EA3999}" dt="2021-01-20T11:46:57.640" v="7744" actId="1076"/>
          <ac:spMkLst>
            <pc:docMk/>
            <pc:sldMk cId="356384315" sldId="669"/>
            <ac:spMk id="2" creationId="{CC9B001E-199A-4D23-9C51-F4FF0F458573}"/>
          </ac:spMkLst>
        </pc:spChg>
        <pc:spChg chg="del">
          <ac:chgData name="ALEXANDRE" userId="734048d45b8f99b5" providerId="LiveId" clId="{3286CA38-BCB4-4B22-BF21-C49853EA3999}" dt="2021-01-20T11:46:41.840" v="7734" actId="478"/>
          <ac:spMkLst>
            <pc:docMk/>
            <pc:sldMk cId="356384315" sldId="669"/>
            <ac:spMk id="4" creationId="{D8BF7F3C-9F83-4FCB-A5B3-3F4E5C15D967}"/>
          </ac:spMkLst>
        </pc:spChg>
        <pc:spChg chg="mod ord">
          <ac:chgData name="ALEXANDRE" userId="734048d45b8f99b5" providerId="LiveId" clId="{3286CA38-BCB4-4B22-BF21-C49853EA3999}" dt="2021-01-20T11:47:28.745" v="7778" actId="166"/>
          <ac:spMkLst>
            <pc:docMk/>
            <pc:sldMk cId="356384315" sldId="669"/>
            <ac:spMk id="5" creationId="{4B892D80-B9BF-40C0-9012-489404B347D2}"/>
          </ac:spMkLst>
        </pc:spChg>
        <pc:spChg chg="mod">
          <ac:chgData name="ALEXANDRE" userId="734048d45b8f99b5" providerId="LiveId" clId="{3286CA38-BCB4-4B22-BF21-C49853EA3999}" dt="2021-01-20T11:47:36.890" v="7781" actId="1076"/>
          <ac:spMkLst>
            <pc:docMk/>
            <pc:sldMk cId="356384315" sldId="669"/>
            <ac:spMk id="6" creationId="{E65886E4-9B67-497F-BB22-6C3D92170BEF}"/>
          </ac:spMkLst>
        </pc:spChg>
        <pc:picChg chg="del mod">
          <ac:chgData name="ALEXANDRE" userId="734048d45b8f99b5" providerId="LiveId" clId="{3286CA38-BCB4-4B22-BF21-C49853EA3999}" dt="2021-01-20T11:47:33.307" v="7780" actId="478"/>
          <ac:picMkLst>
            <pc:docMk/>
            <pc:sldMk cId="356384315" sldId="669"/>
            <ac:picMk id="7" creationId="{D166631F-389E-4106-88E7-19F224FF8ABE}"/>
          </ac:picMkLst>
        </pc:picChg>
      </pc:sldChg>
      <pc:sldChg chg="addSp delSp modSp add mod ord">
        <pc:chgData name="ALEXANDRE" userId="734048d45b8f99b5" providerId="LiveId" clId="{3286CA38-BCB4-4B22-BF21-C49853EA3999}" dt="2021-01-20T11:40:01.803" v="7733"/>
        <pc:sldMkLst>
          <pc:docMk/>
          <pc:sldMk cId="1877716692" sldId="670"/>
        </pc:sldMkLst>
        <pc:spChg chg="add mod">
          <ac:chgData name="ALEXANDRE" userId="734048d45b8f99b5" providerId="LiveId" clId="{3286CA38-BCB4-4B22-BF21-C49853EA3999}" dt="2021-01-19T19:13:47.189" v="7596" actId="1076"/>
          <ac:spMkLst>
            <pc:docMk/>
            <pc:sldMk cId="1877716692" sldId="670"/>
            <ac:spMk id="2" creationId="{02B1461E-2A8A-4CC0-9E42-14ADCD7B23F3}"/>
          </ac:spMkLst>
        </pc:spChg>
        <pc:spChg chg="del">
          <ac:chgData name="ALEXANDRE" userId="734048d45b8f99b5" providerId="LiveId" clId="{3286CA38-BCB4-4B22-BF21-C49853EA3999}" dt="2021-01-19T19:13:35.194" v="7585" actId="478"/>
          <ac:spMkLst>
            <pc:docMk/>
            <pc:sldMk cId="1877716692" sldId="670"/>
            <ac:spMk id="4" creationId="{D8BF7F3C-9F83-4FCB-A5B3-3F4E5C15D967}"/>
          </ac:spMkLst>
        </pc:spChg>
        <pc:spChg chg="mod ord">
          <ac:chgData name="ALEXANDRE" userId="734048d45b8f99b5" providerId="LiveId" clId="{3286CA38-BCB4-4B22-BF21-C49853EA3999}" dt="2021-01-19T19:14:56.439" v="7719" actId="14100"/>
          <ac:spMkLst>
            <pc:docMk/>
            <pc:sldMk cId="1877716692" sldId="670"/>
            <ac:spMk id="5" creationId="{4B892D80-B9BF-40C0-9012-489404B347D2}"/>
          </ac:spMkLst>
        </pc:spChg>
        <pc:spChg chg="mod">
          <ac:chgData name="ALEXANDRE" userId="734048d45b8f99b5" providerId="LiveId" clId="{3286CA38-BCB4-4B22-BF21-C49853EA3999}" dt="2021-01-19T19:14:37.717" v="7714" actId="12"/>
          <ac:spMkLst>
            <pc:docMk/>
            <pc:sldMk cId="1877716692" sldId="670"/>
            <ac:spMk id="6" creationId="{E65886E4-9B67-497F-BB22-6C3D92170BEF}"/>
          </ac:spMkLst>
        </pc:spChg>
        <pc:picChg chg="del">
          <ac:chgData name="ALEXANDRE" userId="734048d45b8f99b5" providerId="LiveId" clId="{3286CA38-BCB4-4B22-BF21-C49853EA3999}" dt="2021-01-19T19:13:35.194" v="7585" actId="478"/>
          <ac:picMkLst>
            <pc:docMk/>
            <pc:sldMk cId="1877716692" sldId="670"/>
            <ac:picMk id="7" creationId="{D166631F-389E-4106-88E7-19F224FF8ABE}"/>
          </ac:picMkLst>
        </pc:picChg>
      </pc:sldChg>
      <pc:sldChg chg="addSp delSp modSp new mod modAnim">
        <pc:chgData name="ALEXANDRE" userId="734048d45b8f99b5" providerId="LiveId" clId="{3286CA38-BCB4-4B22-BF21-C49853EA3999}" dt="2021-01-20T12:04:44.573" v="8067" actId="1076"/>
        <pc:sldMkLst>
          <pc:docMk/>
          <pc:sldMk cId="421259367" sldId="671"/>
        </pc:sldMkLst>
        <pc:spChg chg="del">
          <ac:chgData name="ALEXANDRE" userId="734048d45b8f99b5" providerId="LiveId" clId="{3286CA38-BCB4-4B22-BF21-C49853EA3999}" dt="2021-01-20T11:49:51.981" v="7790" actId="478"/>
          <ac:spMkLst>
            <pc:docMk/>
            <pc:sldMk cId="421259367" sldId="671"/>
            <ac:spMk id="2" creationId="{27F9FFD0-03A3-4CDC-9118-399E40713211}"/>
          </ac:spMkLst>
        </pc:spChg>
        <pc:spChg chg="del">
          <ac:chgData name="ALEXANDRE" userId="734048d45b8f99b5" providerId="LiveId" clId="{3286CA38-BCB4-4B22-BF21-C49853EA3999}" dt="2021-01-20T11:49:45.705" v="7783" actId="478"/>
          <ac:spMkLst>
            <pc:docMk/>
            <pc:sldMk cId="421259367" sldId="671"/>
            <ac:spMk id="3" creationId="{79DB5BBE-F34D-4256-BF35-01B40E0840F8}"/>
          </ac:spMkLst>
        </pc:spChg>
        <pc:spChg chg="add mod">
          <ac:chgData name="ALEXANDRE" userId="734048d45b8f99b5" providerId="LiveId" clId="{3286CA38-BCB4-4B22-BF21-C49853EA3999}" dt="2021-01-20T12:04:38.854" v="8066" actId="20577"/>
          <ac:spMkLst>
            <pc:docMk/>
            <pc:sldMk cId="421259367" sldId="671"/>
            <ac:spMk id="4" creationId="{690D5A20-C969-4412-8A04-BF5E73779955}"/>
          </ac:spMkLst>
        </pc:spChg>
        <pc:spChg chg="add mod">
          <ac:chgData name="ALEXANDRE" userId="734048d45b8f99b5" providerId="LiveId" clId="{3286CA38-BCB4-4B22-BF21-C49853EA3999}" dt="2021-01-20T11:56:03.937" v="7997" actId="1076"/>
          <ac:spMkLst>
            <pc:docMk/>
            <pc:sldMk cId="421259367" sldId="671"/>
            <ac:spMk id="5" creationId="{6C3E1121-8CBF-4A7D-8385-22E23C1411E3}"/>
          </ac:spMkLst>
        </pc:spChg>
        <pc:spChg chg="add mod">
          <ac:chgData name="ALEXANDRE" userId="734048d45b8f99b5" providerId="LiveId" clId="{3286CA38-BCB4-4B22-BF21-C49853EA3999}" dt="2021-01-20T12:04:44.573" v="8067" actId="1076"/>
          <ac:spMkLst>
            <pc:docMk/>
            <pc:sldMk cId="421259367" sldId="671"/>
            <ac:spMk id="6" creationId="{FD32B9DB-DEE0-426C-8147-CA887E0FCE2E}"/>
          </ac:spMkLst>
        </pc:spChg>
        <pc:spChg chg="add mod">
          <ac:chgData name="ALEXANDRE" userId="734048d45b8f99b5" providerId="LiveId" clId="{3286CA38-BCB4-4B22-BF21-C49853EA3999}" dt="2021-01-20T11:56:13.593" v="7998" actId="1076"/>
          <ac:spMkLst>
            <pc:docMk/>
            <pc:sldMk cId="421259367" sldId="671"/>
            <ac:spMk id="9" creationId="{1688206E-3048-430A-8499-CD764AADAF5F}"/>
          </ac:spMkLst>
        </pc:spChg>
        <pc:spChg chg="add mod">
          <ac:chgData name="ALEXANDRE" userId="734048d45b8f99b5" providerId="LiveId" clId="{3286CA38-BCB4-4B22-BF21-C49853EA3999}" dt="2021-01-20T11:56:13.593" v="7998" actId="1076"/>
          <ac:spMkLst>
            <pc:docMk/>
            <pc:sldMk cId="421259367" sldId="671"/>
            <ac:spMk id="10" creationId="{6C142F11-5E7E-4BDC-A1C6-11F7A272D48D}"/>
          </ac:spMkLst>
        </pc:spChg>
        <pc:spChg chg="add mod">
          <ac:chgData name="ALEXANDRE" userId="734048d45b8f99b5" providerId="LiveId" clId="{3286CA38-BCB4-4B22-BF21-C49853EA3999}" dt="2021-01-20T11:56:13.593" v="7998" actId="1076"/>
          <ac:spMkLst>
            <pc:docMk/>
            <pc:sldMk cId="421259367" sldId="671"/>
            <ac:spMk id="11" creationId="{634F8A90-E22D-46A3-BC68-0282EF6D3133}"/>
          </ac:spMkLst>
        </pc:spChg>
        <pc:spChg chg="add mod">
          <ac:chgData name="ALEXANDRE" userId="734048d45b8f99b5" providerId="LiveId" clId="{3286CA38-BCB4-4B22-BF21-C49853EA3999}" dt="2021-01-20T11:56:13.593" v="7998" actId="1076"/>
          <ac:spMkLst>
            <pc:docMk/>
            <pc:sldMk cId="421259367" sldId="671"/>
            <ac:spMk id="12" creationId="{FA87D194-8650-4691-8166-5E7A595EFEE1}"/>
          </ac:spMkLst>
        </pc:spChg>
        <pc:picChg chg="add mod modCrop">
          <ac:chgData name="ALEXANDRE" userId="734048d45b8f99b5" providerId="LiveId" clId="{3286CA38-BCB4-4B22-BF21-C49853EA3999}" dt="2021-01-20T11:56:13.593" v="7998" actId="1076"/>
          <ac:picMkLst>
            <pc:docMk/>
            <pc:sldMk cId="421259367" sldId="671"/>
            <ac:picMk id="8" creationId="{13A5630D-BF93-4FFD-9366-3BA777EAAF64}"/>
          </ac:picMkLst>
        </pc:picChg>
      </pc:sldChg>
      <pc:sldChg chg="addSp delSp modSp add mod modAnim">
        <pc:chgData name="ALEXANDRE" userId="734048d45b8f99b5" providerId="LiveId" clId="{3286CA38-BCB4-4B22-BF21-C49853EA3999}" dt="2021-01-20T12:17:17.404" v="8181" actId="20577"/>
        <pc:sldMkLst>
          <pc:docMk/>
          <pc:sldMk cId="4104358088" sldId="672"/>
        </pc:sldMkLst>
        <pc:spChg chg="add mod">
          <ac:chgData name="ALEXANDRE" userId="734048d45b8f99b5" providerId="LiveId" clId="{3286CA38-BCB4-4B22-BF21-C49853EA3999}" dt="2021-01-20T12:05:01.091" v="8081" actId="1076"/>
          <ac:spMkLst>
            <pc:docMk/>
            <pc:sldMk cId="4104358088" sldId="672"/>
            <ac:spMk id="2" creationId="{47EE5DD9-8940-4BBA-8F6A-4D3D25F9A520}"/>
          </ac:spMkLst>
        </pc:spChg>
        <pc:spChg chg="del">
          <ac:chgData name="ALEXANDRE" userId="734048d45b8f99b5" providerId="LiveId" clId="{3286CA38-BCB4-4B22-BF21-C49853EA3999}" dt="2021-01-20T12:04:48.593" v="8068" actId="478"/>
          <ac:spMkLst>
            <pc:docMk/>
            <pc:sldMk cId="4104358088" sldId="672"/>
            <ac:spMk id="4" creationId="{690D5A20-C969-4412-8A04-BF5E73779955}"/>
          </ac:spMkLst>
        </pc:spChg>
        <pc:spChg chg="mod">
          <ac:chgData name="ALEXANDRE" userId="734048d45b8f99b5" providerId="LiveId" clId="{3286CA38-BCB4-4B22-BF21-C49853EA3999}" dt="2021-01-20T12:05:14.628" v="8086" actId="1076"/>
          <ac:spMkLst>
            <pc:docMk/>
            <pc:sldMk cId="4104358088" sldId="672"/>
            <ac:spMk id="5" creationId="{6C3E1121-8CBF-4A7D-8385-22E23C1411E3}"/>
          </ac:spMkLst>
        </pc:spChg>
        <pc:spChg chg="add del mod ord">
          <ac:chgData name="ALEXANDRE" userId="734048d45b8f99b5" providerId="LiveId" clId="{3286CA38-BCB4-4B22-BF21-C49853EA3999}" dt="2021-01-20T12:05:08.971" v="8084" actId="1076"/>
          <ac:spMkLst>
            <pc:docMk/>
            <pc:sldMk cId="4104358088" sldId="672"/>
            <ac:spMk id="6" creationId="{FD32B9DB-DEE0-426C-8147-CA887E0FCE2E}"/>
          </ac:spMkLst>
        </pc:spChg>
        <pc:spChg chg="del">
          <ac:chgData name="ALEXANDRE" userId="734048d45b8f99b5" providerId="LiveId" clId="{3286CA38-BCB4-4B22-BF21-C49853EA3999}" dt="2021-01-20T11:56:35.591" v="8002" actId="478"/>
          <ac:spMkLst>
            <pc:docMk/>
            <pc:sldMk cId="4104358088" sldId="672"/>
            <ac:spMk id="9" creationId="{1688206E-3048-430A-8499-CD764AADAF5F}"/>
          </ac:spMkLst>
        </pc:spChg>
        <pc:spChg chg="del">
          <ac:chgData name="ALEXANDRE" userId="734048d45b8f99b5" providerId="LiveId" clId="{3286CA38-BCB4-4B22-BF21-C49853EA3999}" dt="2021-01-20T11:56:35.591" v="8002" actId="478"/>
          <ac:spMkLst>
            <pc:docMk/>
            <pc:sldMk cId="4104358088" sldId="672"/>
            <ac:spMk id="10" creationId="{6C142F11-5E7E-4BDC-A1C6-11F7A272D48D}"/>
          </ac:spMkLst>
        </pc:spChg>
        <pc:spChg chg="del">
          <ac:chgData name="ALEXANDRE" userId="734048d45b8f99b5" providerId="LiveId" clId="{3286CA38-BCB4-4B22-BF21-C49853EA3999}" dt="2021-01-20T11:56:35.591" v="8002" actId="478"/>
          <ac:spMkLst>
            <pc:docMk/>
            <pc:sldMk cId="4104358088" sldId="672"/>
            <ac:spMk id="11" creationId="{634F8A90-E22D-46A3-BC68-0282EF6D3133}"/>
          </ac:spMkLst>
        </pc:spChg>
        <pc:spChg chg="del">
          <ac:chgData name="ALEXANDRE" userId="734048d45b8f99b5" providerId="LiveId" clId="{3286CA38-BCB4-4B22-BF21-C49853EA3999}" dt="2021-01-20T11:56:35.591" v="8002" actId="478"/>
          <ac:spMkLst>
            <pc:docMk/>
            <pc:sldMk cId="4104358088" sldId="672"/>
            <ac:spMk id="12" creationId="{FA87D194-8650-4691-8166-5E7A595EFEE1}"/>
          </ac:spMkLst>
        </pc:spChg>
        <pc:spChg chg="add mod">
          <ac:chgData name="ALEXANDRE" userId="734048d45b8f99b5" providerId="LiveId" clId="{3286CA38-BCB4-4B22-BF21-C49853EA3999}" dt="2021-01-20T12:17:17.404" v="8181" actId="20577"/>
          <ac:spMkLst>
            <pc:docMk/>
            <pc:sldMk cId="4104358088" sldId="672"/>
            <ac:spMk id="13" creationId="{82A28F98-BE4E-46F2-A1DB-41DD9E80FC34}"/>
          </ac:spMkLst>
        </pc:spChg>
        <pc:spChg chg="add mod">
          <ac:chgData name="ALEXANDRE" userId="734048d45b8f99b5" providerId="LiveId" clId="{3286CA38-BCB4-4B22-BF21-C49853EA3999}" dt="2021-01-20T12:05:52.752" v="8146" actId="14100"/>
          <ac:spMkLst>
            <pc:docMk/>
            <pc:sldMk cId="4104358088" sldId="672"/>
            <ac:spMk id="14" creationId="{53448A5C-DE34-4AD8-8792-09FC83137FD9}"/>
          </ac:spMkLst>
        </pc:spChg>
        <pc:picChg chg="del">
          <ac:chgData name="ALEXANDRE" userId="734048d45b8f99b5" providerId="LiveId" clId="{3286CA38-BCB4-4B22-BF21-C49853EA3999}" dt="2021-01-20T11:56:35.591" v="8002" actId="478"/>
          <ac:picMkLst>
            <pc:docMk/>
            <pc:sldMk cId="4104358088" sldId="672"/>
            <ac:picMk id="8" creationId="{13A5630D-BF93-4FFD-9366-3BA777EAAF64}"/>
          </ac:picMkLst>
        </pc:picChg>
      </pc:sldChg>
      <pc:sldChg chg="addSp modSp new mod">
        <pc:chgData name="ALEXANDRE" userId="734048d45b8f99b5" providerId="LiveId" clId="{3286CA38-BCB4-4B22-BF21-C49853EA3999}" dt="2021-01-20T13:04:22.680" v="8334" actId="1076"/>
        <pc:sldMkLst>
          <pc:docMk/>
          <pc:sldMk cId="3655322524" sldId="673"/>
        </pc:sldMkLst>
        <pc:spChg chg="mod">
          <ac:chgData name="ALEXANDRE" userId="734048d45b8f99b5" providerId="LiveId" clId="{3286CA38-BCB4-4B22-BF21-C49853EA3999}" dt="2021-01-20T12:20:17.695" v="8238" actId="20577"/>
          <ac:spMkLst>
            <pc:docMk/>
            <pc:sldMk cId="3655322524" sldId="673"/>
            <ac:spMk id="2" creationId="{2EAD99DD-8268-417A-98FD-360F0D200578}"/>
          </ac:spMkLst>
        </pc:spChg>
        <pc:spChg chg="mod">
          <ac:chgData name="ALEXANDRE" userId="734048d45b8f99b5" providerId="LiveId" clId="{3286CA38-BCB4-4B22-BF21-C49853EA3999}" dt="2021-01-20T12:55:18.633" v="8242" actId="1076"/>
          <ac:spMkLst>
            <pc:docMk/>
            <pc:sldMk cId="3655322524" sldId="673"/>
            <ac:spMk id="3" creationId="{F5C69AEB-9663-4F0D-9EB2-FC59272E036A}"/>
          </ac:spMkLst>
        </pc:spChg>
        <pc:spChg chg="add mod">
          <ac:chgData name="ALEXANDRE" userId="734048d45b8f99b5" providerId="LiveId" clId="{3286CA38-BCB4-4B22-BF21-C49853EA3999}" dt="2021-01-20T13:04:22.680" v="8334" actId="1076"/>
          <ac:spMkLst>
            <pc:docMk/>
            <pc:sldMk cId="3655322524" sldId="673"/>
            <ac:spMk id="4" creationId="{EDA392DC-E1DD-4549-8B76-2F6000F12920}"/>
          </ac:spMkLst>
        </pc:spChg>
      </pc:sldChg>
      <pc:sldChg chg="addSp modSp new mod">
        <pc:chgData name="ALEXANDRE" userId="734048d45b8f99b5" providerId="LiveId" clId="{3286CA38-BCB4-4B22-BF21-C49853EA3999}" dt="2021-01-20T13:00:55.710" v="8325" actId="1076"/>
        <pc:sldMkLst>
          <pc:docMk/>
          <pc:sldMk cId="1243404682" sldId="674"/>
        </pc:sldMkLst>
        <pc:spChg chg="mod">
          <ac:chgData name="ALEXANDRE" userId="734048d45b8f99b5" providerId="LiveId" clId="{3286CA38-BCB4-4B22-BF21-C49853EA3999}" dt="2021-01-20T12:55:57.130" v="8274" actId="20577"/>
          <ac:spMkLst>
            <pc:docMk/>
            <pc:sldMk cId="1243404682" sldId="674"/>
            <ac:spMk id="2" creationId="{14A692C2-6002-4166-9EC6-47F67CD30811}"/>
          </ac:spMkLst>
        </pc:spChg>
        <pc:spChg chg="mod">
          <ac:chgData name="ALEXANDRE" userId="734048d45b8f99b5" providerId="LiveId" clId="{3286CA38-BCB4-4B22-BF21-C49853EA3999}" dt="2021-01-20T12:56:43.459" v="8276" actId="1076"/>
          <ac:spMkLst>
            <pc:docMk/>
            <pc:sldMk cId="1243404682" sldId="674"/>
            <ac:spMk id="3" creationId="{3E0A675D-BA27-49E7-AD70-EAC84CC79C93}"/>
          </ac:spMkLst>
        </pc:spChg>
        <pc:spChg chg="add mod">
          <ac:chgData name="ALEXANDRE" userId="734048d45b8f99b5" providerId="LiveId" clId="{3286CA38-BCB4-4B22-BF21-C49853EA3999}" dt="2021-01-20T13:00:55.710" v="8325" actId="1076"/>
          <ac:spMkLst>
            <pc:docMk/>
            <pc:sldMk cId="1243404682" sldId="674"/>
            <ac:spMk id="4" creationId="{8A2A7506-B6EB-4D63-B863-FFF01B82040E}"/>
          </ac:spMkLst>
        </pc:spChg>
        <pc:picChg chg="add mod">
          <ac:chgData name="ALEXANDRE" userId="734048d45b8f99b5" providerId="LiveId" clId="{3286CA38-BCB4-4B22-BF21-C49853EA3999}" dt="2021-01-20T13:00:55.710" v="8325" actId="1076"/>
          <ac:picMkLst>
            <pc:docMk/>
            <pc:sldMk cId="1243404682" sldId="674"/>
            <ac:picMk id="6" creationId="{71FB1976-88F7-4E31-8816-151BD663E292}"/>
          </ac:picMkLst>
        </pc:picChg>
      </pc:sldChg>
      <pc:sldChg chg="addSp delSp modSp add mod">
        <pc:chgData name="ALEXANDRE" userId="734048d45b8f99b5" providerId="LiveId" clId="{3286CA38-BCB4-4B22-BF21-C49853EA3999}" dt="2021-01-20T13:03:35.172" v="8333" actId="1076"/>
        <pc:sldMkLst>
          <pc:docMk/>
          <pc:sldMk cId="2609125258" sldId="675"/>
        </pc:sldMkLst>
        <pc:spChg chg="mod">
          <ac:chgData name="ALEXANDRE" userId="734048d45b8f99b5" providerId="LiveId" clId="{3286CA38-BCB4-4B22-BF21-C49853EA3999}" dt="2021-01-20T12:58:23.293" v="8311" actId="1076"/>
          <ac:spMkLst>
            <pc:docMk/>
            <pc:sldMk cId="2609125258" sldId="675"/>
            <ac:spMk id="2" creationId="{14A692C2-6002-4166-9EC6-47F67CD30811}"/>
          </ac:spMkLst>
        </pc:spChg>
        <pc:spChg chg="mod">
          <ac:chgData name="ALEXANDRE" userId="734048d45b8f99b5" providerId="LiveId" clId="{3286CA38-BCB4-4B22-BF21-C49853EA3999}" dt="2021-01-20T13:00:16.174" v="8316" actId="27636"/>
          <ac:spMkLst>
            <pc:docMk/>
            <pc:sldMk cId="2609125258" sldId="675"/>
            <ac:spMk id="3" creationId="{3E0A675D-BA27-49E7-AD70-EAC84CC79C93}"/>
          </ac:spMkLst>
        </pc:spChg>
        <pc:spChg chg="del">
          <ac:chgData name="ALEXANDRE" userId="734048d45b8f99b5" providerId="LiveId" clId="{3286CA38-BCB4-4B22-BF21-C49853EA3999}" dt="2021-01-20T12:57:49.474" v="8294" actId="478"/>
          <ac:spMkLst>
            <pc:docMk/>
            <pc:sldMk cId="2609125258" sldId="675"/>
            <ac:spMk id="4" creationId="{8A2A7506-B6EB-4D63-B863-FFF01B82040E}"/>
          </ac:spMkLst>
        </pc:spChg>
        <pc:picChg chg="del">
          <ac:chgData name="ALEXANDRE" userId="734048d45b8f99b5" providerId="LiveId" clId="{3286CA38-BCB4-4B22-BF21-C49853EA3999}" dt="2021-01-20T12:57:49.474" v="8294" actId="478"/>
          <ac:picMkLst>
            <pc:docMk/>
            <pc:sldMk cId="2609125258" sldId="675"/>
            <ac:picMk id="6" creationId="{71FB1976-88F7-4E31-8816-151BD663E292}"/>
          </ac:picMkLst>
        </pc:picChg>
        <pc:picChg chg="add mod">
          <ac:chgData name="ALEXANDRE" userId="734048d45b8f99b5" providerId="LiveId" clId="{3286CA38-BCB4-4B22-BF21-C49853EA3999}" dt="2021-01-20T13:03:35.172" v="8333" actId="1076"/>
          <ac:picMkLst>
            <pc:docMk/>
            <pc:sldMk cId="2609125258" sldId="675"/>
            <ac:picMk id="7170" creationId="{74C496B5-DF32-4FAE-AC46-74572BA02494}"/>
          </ac:picMkLst>
        </pc:picChg>
        <pc:picChg chg="add del mod">
          <ac:chgData name="ALEXANDRE" userId="734048d45b8f99b5" providerId="LiveId" clId="{3286CA38-BCB4-4B22-BF21-C49853EA3999}" dt="2021-01-20T13:00:31.235" v="8323" actId="478"/>
          <ac:picMkLst>
            <pc:docMk/>
            <pc:sldMk cId="2609125258" sldId="675"/>
            <ac:picMk id="7172" creationId="{DE507A44-05EC-4142-9DD2-2AA7907CCD98}"/>
          </ac:picMkLst>
        </pc:picChg>
        <pc:picChg chg="add mod">
          <ac:chgData name="ALEXANDRE" userId="734048d45b8f99b5" providerId="LiveId" clId="{3286CA38-BCB4-4B22-BF21-C49853EA3999}" dt="2021-01-20T13:03:34.022" v="8332" actId="1076"/>
          <ac:picMkLst>
            <pc:docMk/>
            <pc:sldMk cId="2609125258" sldId="675"/>
            <ac:picMk id="7174" creationId="{67FFDCFE-191A-4F11-A60F-5391E070386F}"/>
          </ac:picMkLst>
        </pc:picChg>
      </pc:sldChg>
      <pc:sldChg chg="add">
        <pc:chgData name="ALEXANDRE" userId="734048d45b8f99b5" providerId="LiveId" clId="{3286CA38-BCB4-4B22-BF21-C49853EA3999}" dt="2021-01-20T13:05:17.942" v="8339"/>
        <pc:sldMkLst>
          <pc:docMk/>
          <pc:sldMk cId="3162103530" sldId="676"/>
        </pc:sldMkLst>
      </pc:sldChg>
      <pc:sldChg chg="modSp add mod ord">
        <pc:chgData name="ALEXANDRE" userId="734048d45b8f99b5" providerId="LiveId" clId="{3286CA38-BCB4-4B22-BF21-C49853EA3999}" dt="2021-01-20T13:10:16.248" v="8361" actId="27636"/>
        <pc:sldMkLst>
          <pc:docMk/>
          <pc:sldMk cId="807212583" sldId="677"/>
        </pc:sldMkLst>
        <pc:spChg chg="mod">
          <ac:chgData name="ALEXANDRE" userId="734048d45b8f99b5" providerId="LiveId" clId="{3286CA38-BCB4-4B22-BF21-C49853EA3999}" dt="2021-01-20T13:10:16.248" v="8361" actId="27636"/>
          <ac:spMkLst>
            <pc:docMk/>
            <pc:sldMk cId="807212583" sldId="677"/>
            <ac:spMk id="5" creationId="{9EA39031-E3A7-1E43-8BB3-77F0B1C8C3DA}"/>
          </ac:spMkLst>
        </pc:spChg>
      </pc:sldChg>
      <pc:sldMasterChg chg="addSp delSp modSp mod">
        <pc:chgData name="ALEXANDRE" userId="734048d45b8f99b5" providerId="LiveId" clId="{3286CA38-BCB4-4B22-BF21-C49853EA3999}" dt="2021-01-13T18:20:31.540" v="89" actId="1076"/>
        <pc:sldMasterMkLst>
          <pc:docMk/>
          <pc:sldMasterMk cId="883465388" sldId="2147483648"/>
        </pc:sldMasterMkLst>
        <pc:spChg chg="mod">
          <ac:chgData name="ALEXANDRE" userId="734048d45b8f99b5" providerId="LiveId" clId="{3286CA38-BCB4-4B22-BF21-C49853EA3999}" dt="2021-01-13T18:18:45.858" v="39" actId="113"/>
          <ac:spMkLst>
            <pc:docMk/>
            <pc:sldMasterMk cId="883465388" sldId="2147483648"/>
            <ac:spMk id="2" creationId="{AE67F52C-9B38-4247-A5F3-7414F4513545}"/>
          </ac:spMkLst>
        </pc:spChg>
        <pc:spChg chg="mod">
          <ac:chgData name="ALEXANDRE" userId="734048d45b8f99b5" providerId="LiveId" clId="{3286CA38-BCB4-4B22-BF21-C49853EA3999}" dt="2021-01-13T18:18:48.253" v="40" actId="207"/>
          <ac:spMkLst>
            <pc:docMk/>
            <pc:sldMasterMk cId="883465388" sldId="2147483648"/>
            <ac:spMk id="3" creationId="{FFE2AF37-5B74-5346-B54C-67EC1ECF1C70}"/>
          </ac:spMkLst>
        </pc:spChg>
        <pc:spChg chg="del">
          <ac:chgData name="ALEXANDRE" userId="734048d45b8f99b5" providerId="LiveId" clId="{3286CA38-BCB4-4B22-BF21-C49853EA3999}" dt="2021-01-13T18:19:06.249" v="46" actId="478"/>
          <ac:spMkLst>
            <pc:docMk/>
            <pc:sldMasterMk cId="883465388" sldId="2147483648"/>
            <ac:spMk id="4" creationId="{B858506A-121D-4E4E-A1A7-317D2A52E0C0}"/>
          </ac:spMkLst>
        </pc:spChg>
        <pc:spChg chg="mod">
          <ac:chgData name="ALEXANDRE" userId="734048d45b8f99b5" providerId="LiveId" clId="{3286CA38-BCB4-4B22-BF21-C49853EA3999}" dt="2021-01-13T18:19:18.638" v="49" actId="207"/>
          <ac:spMkLst>
            <pc:docMk/>
            <pc:sldMasterMk cId="883465388" sldId="2147483648"/>
            <ac:spMk id="13" creationId="{5A7ECE46-C06C-8D46-8792-A4A18BDF2410}"/>
          </ac:spMkLst>
        </pc:spChg>
        <pc:spChg chg="mod">
          <ac:chgData name="ALEXANDRE" userId="734048d45b8f99b5" providerId="LiveId" clId="{3286CA38-BCB4-4B22-BF21-C49853EA3999}" dt="2021-01-13T18:20:31.540" v="89" actId="1076"/>
          <ac:spMkLst>
            <pc:docMk/>
            <pc:sldMasterMk cId="883465388" sldId="2147483648"/>
            <ac:spMk id="14" creationId="{77897A08-423E-3948-A58C-11916401483C}"/>
          </ac:spMkLst>
        </pc:spChg>
        <pc:picChg chg="del">
          <ac:chgData name="ALEXANDRE" userId="734048d45b8f99b5" providerId="LiveId" clId="{3286CA38-BCB4-4B22-BF21-C49853EA3999}" dt="2021-01-13T18:19:50.791" v="83" actId="478"/>
          <ac:picMkLst>
            <pc:docMk/>
            <pc:sldMasterMk cId="883465388" sldId="2147483648"/>
            <ac:picMk id="5" creationId="{38EB7121-1EB5-0546-9AED-44C89A74F7C8}"/>
          </ac:picMkLst>
        </pc:picChg>
        <pc:picChg chg="del">
          <ac:chgData name="ALEXANDRE" userId="734048d45b8f99b5" providerId="LiveId" clId="{3286CA38-BCB4-4B22-BF21-C49853EA3999}" dt="2021-01-13T18:18:50.183" v="41" actId="478"/>
          <ac:picMkLst>
            <pc:docMk/>
            <pc:sldMasterMk cId="883465388" sldId="2147483648"/>
            <ac:picMk id="7" creationId="{5EAB9AFF-630F-2F47-81F5-BBFF742C0460}"/>
          </ac:picMkLst>
        </pc:picChg>
        <pc:picChg chg="add mod">
          <ac:chgData name="ALEXANDRE" userId="734048d45b8f99b5" providerId="LiveId" clId="{3286CA38-BCB4-4B22-BF21-C49853EA3999}" dt="2021-01-13T18:19:08.037" v="47" actId="1076"/>
          <ac:picMkLst>
            <pc:docMk/>
            <pc:sldMasterMk cId="883465388" sldId="2147483648"/>
            <ac:picMk id="2050" creationId="{F15A19B6-965D-444B-A337-35736EA78506}"/>
          </ac:picMkLst>
        </pc:picChg>
        <pc:cxnChg chg="mod">
          <ac:chgData name="ALEXANDRE" userId="734048d45b8f99b5" providerId="LiveId" clId="{3286CA38-BCB4-4B22-BF21-C49853EA3999}" dt="2021-01-13T18:19:13.305" v="48" actId="208"/>
          <ac:cxnSpMkLst>
            <pc:docMk/>
            <pc:sldMasterMk cId="883465388" sldId="2147483648"/>
            <ac:cxnSpMk id="9" creationId="{38AFE5C2-1433-F142-A339-ED31AC66A4B3}"/>
          </ac:cxnSpMkLst>
        </pc:cxnChg>
      </pc:sldMasterChg>
    </pc:docChg>
  </pc:docChgLst>
  <pc:docChgLst>
    <pc:chgData name="ALEXANDRE" userId="734048d45b8f99b5" providerId="LiveId" clId="{C6E6781F-F4A5-4193-B0DC-8DBCE8EBEC97}"/>
    <pc:docChg chg="undo custSel addSld delSld modSld modMainMaster">
      <pc:chgData name="ALEXANDRE" userId="734048d45b8f99b5" providerId="LiveId" clId="{C6E6781F-F4A5-4193-B0DC-8DBCE8EBEC97}" dt="2021-02-09T17:58:00.347" v="152" actId="47"/>
      <pc:docMkLst>
        <pc:docMk/>
      </pc:docMkLst>
      <pc:sldChg chg="modSp mod">
        <pc:chgData name="ALEXANDRE" userId="734048d45b8f99b5" providerId="LiveId" clId="{C6E6781F-F4A5-4193-B0DC-8DBCE8EBEC97}" dt="2021-02-09T00:54:08.681" v="141" actId="113"/>
        <pc:sldMkLst>
          <pc:docMk/>
          <pc:sldMk cId="671213612" sldId="286"/>
        </pc:sldMkLst>
        <pc:spChg chg="mod">
          <ac:chgData name="ALEXANDRE" userId="734048d45b8f99b5" providerId="LiveId" clId="{C6E6781F-F4A5-4193-B0DC-8DBCE8EBEC97}" dt="2021-02-09T00:54:08.681" v="141" actId="113"/>
          <ac:spMkLst>
            <pc:docMk/>
            <pc:sldMk cId="671213612" sldId="286"/>
            <ac:spMk id="5" creationId="{9EA39031-E3A7-1E43-8BB3-77F0B1C8C3DA}"/>
          </ac:spMkLst>
        </pc:spChg>
      </pc:sldChg>
      <pc:sldChg chg="modSp mod">
        <pc:chgData name="ALEXANDRE" userId="734048d45b8f99b5" providerId="LiveId" clId="{C6E6781F-F4A5-4193-B0DC-8DBCE8EBEC97}" dt="2021-02-09T17:57:46.944" v="148"/>
        <pc:sldMkLst>
          <pc:docMk/>
          <pc:sldMk cId="1152343994" sldId="292"/>
        </pc:sldMkLst>
        <pc:spChg chg="mod">
          <ac:chgData name="ALEXANDRE" userId="734048d45b8f99b5" providerId="LiveId" clId="{C6E6781F-F4A5-4193-B0DC-8DBCE8EBEC97}" dt="2021-02-09T17:57:46.944" v="148"/>
          <ac:spMkLst>
            <pc:docMk/>
            <pc:sldMk cId="1152343994" sldId="292"/>
            <ac:spMk id="4" creationId="{D3BFDA17-7C99-BB4B-AA35-34F998ACE2BE}"/>
          </ac:spMkLst>
        </pc:spChg>
      </pc:sldChg>
      <pc:sldChg chg="modSp del mod">
        <pc:chgData name="ALEXANDRE" userId="734048d45b8f99b5" providerId="LiveId" clId="{C6E6781F-F4A5-4193-B0DC-8DBCE8EBEC97}" dt="2021-02-09T17:58:00.347" v="152" actId="47"/>
        <pc:sldMkLst>
          <pc:docMk/>
          <pc:sldMk cId="3162103530" sldId="676"/>
        </pc:sldMkLst>
        <pc:spChg chg="mod">
          <ac:chgData name="ALEXANDRE" userId="734048d45b8f99b5" providerId="LiveId" clId="{C6E6781F-F4A5-4193-B0DC-8DBCE8EBEC97}" dt="2021-02-05T14:51:47.793" v="3" actId="20577"/>
          <ac:spMkLst>
            <pc:docMk/>
            <pc:sldMk cId="3162103530" sldId="676"/>
            <ac:spMk id="4" creationId="{D3BFDA17-7C99-BB4B-AA35-34F998ACE2BE}"/>
          </ac:spMkLst>
        </pc:spChg>
      </pc:sldChg>
      <pc:sldChg chg="modSp mod">
        <pc:chgData name="ALEXANDRE" userId="734048d45b8f99b5" providerId="LiveId" clId="{C6E6781F-F4A5-4193-B0DC-8DBCE8EBEC97}" dt="2021-02-09T00:54:22.868" v="142" actId="113"/>
        <pc:sldMkLst>
          <pc:docMk/>
          <pc:sldMk cId="3982016741" sldId="677"/>
        </pc:sldMkLst>
        <pc:spChg chg="mod">
          <ac:chgData name="ALEXANDRE" userId="734048d45b8f99b5" providerId="LiveId" clId="{C6E6781F-F4A5-4193-B0DC-8DBCE8EBEC97}" dt="2021-02-05T14:55:49.982" v="46" actId="27636"/>
          <ac:spMkLst>
            <pc:docMk/>
            <pc:sldMk cId="3982016741" sldId="677"/>
            <ac:spMk id="4" creationId="{10FC7B3D-DECB-6B4A-B36D-F34E590AB03F}"/>
          </ac:spMkLst>
        </pc:spChg>
        <pc:spChg chg="mod">
          <ac:chgData name="ALEXANDRE" userId="734048d45b8f99b5" providerId="LiveId" clId="{C6E6781F-F4A5-4193-B0DC-8DBCE8EBEC97}" dt="2021-02-09T00:54:22.868" v="142" actId="113"/>
          <ac:spMkLst>
            <pc:docMk/>
            <pc:sldMk cId="3982016741" sldId="677"/>
            <ac:spMk id="5" creationId="{9EA39031-E3A7-1E43-8BB3-77F0B1C8C3DA}"/>
          </ac:spMkLst>
        </pc:spChg>
      </pc:sldChg>
      <pc:sldChg chg="modSp mod">
        <pc:chgData name="ALEXANDRE" userId="734048d45b8f99b5" providerId="LiveId" clId="{C6E6781F-F4A5-4193-B0DC-8DBCE8EBEC97}" dt="2021-02-05T14:58:01.121" v="65" actId="20577"/>
        <pc:sldMkLst>
          <pc:docMk/>
          <pc:sldMk cId="1861701176" sldId="678"/>
        </pc:sldMkLst>
        <pc:spChg chg="mod">
          <ac:chgData name="ALEXANDRE" userId="734048d45b8f99b5" providerId="LiveId" clId="{C6E6781F-F4A5-4193-B0DC-8DBCE8EBEC97}" dt="2021-02-05T14:58:01.121" v="65" actId="20577"/>
          <ac:spMkLst>
            <pc:docMk/>
            <pc:sldMk cId="1861701176" sldId="678"/>
            <ac:spMk id="3" creationId="{A6F4802C-24D7-4504-A49E-BC0CE6548017}"/>
          </ac:spMkLst>
        </pc:spChg>
      </pc:sldChg>
      <pc:sldChg chg="addSp delSp modSp mod">
        <pc:chgData name="ALEXANDRE" userId="734048d45b8f99b5" providerId="LiveId" clId="{C6E6781F-F4A5-4193-B0DC-8DBCE8EBEC97}" dt="2021-02-05T14:59:41.445" v="79" actId="20577"/>
        <pc:sldMkLst>
          <pc:docMk/>
          <pc:sldMk cId="2994790850" sldId="679"/>
        </pc:sldMkLst>
        <pc:spChg chg="mod">
          <ac:chgData name="ALEXANDRE" userId="734048d45b8f99b5" providerId="LiveId" clId="{C6E6781F-F4A5-4193-B0DC-8DBCE8EBEC97}" dt="2021-02-05T14:59:41.445" v="79" actId="20577"/>
          <ac:spMkLst>
            <pc:docMk/>
            <pc:sldMk cId="2994790850" sldId="679"/>
            <ac:spMk id="3" creationId="{A6F4802C-24D7-4504-A49E-BC0CE6548017}"/>
          </ac:spMkLst>
        </pc:spChg>
        <pc:picChg chg="del mod">
          <ac:chgData name="ALEXANDRE" userId="734048d45b8f99b5" providerId="LiveId" clId="{C6E6781F-F4A5-4193-B0DC-8DBCE8EBEC97}" dt="2021-02-05T14:58:53.481" v="73" actId="478"/>
          <ac:picMkLst>
            <pc:docMk/>
            <pc:sldMk cId="2994790850" sldId="679"/>
            <ac:picMk id="5" creationId="{2AB4F563-97DA-49C2-83BB-C4EAFEA15578}"/>
          </ac:picMkLst>
        </pc:picChg>
        <pc:picChg chg="add mod">
          <ac:chgData name="ALEXANDRE" userId="734048d45b8f99b5" providerId="LiveId" clId="{C6E6781F-F4A5-4193-B0DC-8DBCE8EBEC97}" dt="2021-02-05T14:59:20.897" v="78" actId="1076"/>
          <ac:picMkLst>
            <pc:docMk/>
            <pc:sldMk cId="2994790850" sldId="679"/>
            <ac:picMk id="6" creationId="{C04934F1-939D-4F69-9968-BE2FE89E8E41}"/>
          </ac:picMkLst>
        </pc:picChg>
      </pc:sldChg>
      <pc:sldChg chg="addSp delSp modSp mod">
        <pc:chgData name="ALEXANDRE" userId="734048d45b8f99b5" providerId="LiveId" clId="{C6E6781F-F4A5-4193-B0DC-8DBCE8EBEC97}" dt="2021-02-05T15:00:28.319" v="91" actId="1076"/>
        <pc:sldMkLst>
          <pc:docMk/>
          <pc:sldMk cId="2511805872" sldId="680"/>
        </pc:sldMkLst>
        <pc:spChg chg="add del mod">
          <ac:chgData name="ALEXANDRE" userId="734048d45b8f99b5" providerId="LiveId" clId="{C6E6781F-F4A5-4193-B0DC-8DBCE8EBEC97}" dt="2021-02-05T15:00:28.319" v="91" actId="1076"/>
          <ac:spMkLst>
            <pc:docMk/>
            <pc:sldMk cId="2511805872" sldId="680"/>
            <ac:spMk id="3" creationId="{0E595A59-2A25-4D79-B9A7-F75418884390}"/>
          </ac:spMkLst>
        </pc:spChg>
        <pc:picChg chg="mod">
          <ac:chgData name="ALEXANDRE" userId="734048d45b8f99b5" providerId="LiveId" clId="{C6E6781F-F4A5-4193-B0DC-8DBCE8EBEC97}" dt="2021-02-05T15:00:25.046" v="90" actId="1076"/>
          <ac:picMkLst>
            <pc:docMk/>
            <pc:sldMk cId="2511805872" sldId="680"/>
            <ac:picMk id="5" creationId="{EB4B5956-F4B5-4BA5-AD16-55456287371A}"/>
          </ac:picMkLst>
        </pc:picChg>
        <pc:picChg chg="add del mod ord">
          <ac:chgData name="ALEXANDRE" userId="734048d45b8f99b5" providerId="LiveId" clId="{C6E6781F-F4A5-4193-B0DC-8DBCE8EBEC97}" dt="2021-02-05T14:59:54.998" v="82" actId="22"/>
          <ac:picMkLst>
            <pc:docMk/>
            <pc:sldMk cId="2511805872" sldId="680"/>
            <ac:picMk id="6" creationId="{864E3013-1C02-4011-B409-34D929CF87B6}"/>
          </ac:picMkLst>
        </pc:picChg>
      </pc:sldChg>
      <pc:sldChg chg="addSp delSp modSp mod">
        <pc:chgData name="ALEXANDRE" userId="734048d45b8f99b5" providerId="LiveId" clId="{C6E6781F-F4A5-4193-B0DC-8DBCE8EBEC97}" dt="2021-02-05T15:08:08.072" v="107" actId="20577"/>
        <pc:sldMkLst>
          <pc:docMk/>
          <pc:sldMk cId="1659801004" sldId="681"/>
        </pc:sldMkLst>
        <pc:spChg chg="mod">
          <ac:chgData name="ALEXANDRE" userId="734048d45b8f99b5" providerId="LiveId" clId="{C6E6781F-F4A5-4193-B0DC-8DBCE8EBEC97}" dt="2021-02-05T15:08:08.072" v="107" actId="20577"/>
          <ac:spMkLst>
            <pc:docMk/>
            <pc:sldMk cId="1659801004" sldId="681"/>
            <ac:spMk id="3" creationId="{5840373E-6239-4247-A7E6-30949F1346FC}"/>
          </ac:spMkLst>
        </pc:spChg>
        <pc:picChg chg="del">
          <ac:chgData name="ALEXANDRE" userId="734048d45b8f99b5" providerId="LiveId" clId="{C6E6781F-F4A5-4193-B0DC-8DBCE8EBEC97}" dt="2021-02-05T15:00:34.759" v="92" actId="478"/>
          <ac:picMkLst>
            <pc:docMk/>
            <pc:sldMk cId="1659801004" sldId="681"/>
            <ac:picMk id="5" creationId="{D792347F-09E3-41B7-97A5-A6EACF1EB291}"/>
          </ac:picMkLst>
        </pc:picChg>
        <pc:picChg chg="add mod">
          <ac:chgData name="ALEXANDRE" userId="734048d45b8f99b5" providerId="LiveId" clId="{C6E6781F-F4A5-4193-B0DC-8DBCE8EBEC97}" dt="2021-02-05T15:01:23.906" v="99" actId="1076"/>
          <ac:picMkLst>
            <pc:docMk/>
            <pc:sldMk cId="1659801004" sldId="681"/>
            <ac:picMk id="6" creationId="{0DC32F29-1482-40EF-B39A-10F918E507BC}"/>
          </ac:picMkLst>
        </pc:picChg>
      </pc:sldChg>
      <pc:sldChg chg="addSp delSp modSp mod">
        <pc:chgData name="ALEXANDRE" userId="734048d45b8f99b5" providerId="LiveId" clId="{C6E6781F-F4A5-4193-B0DC-8DBCE8EBEC97}" dt="2021-02-09T17:57:55.834" v="150"/>
        <pc:sldMkLst>
          <pc:docMk/>
          <pc:sldMk cId="2736289052" sldId="682"/>
        </pc:sldMkLst>
        <pc:spChg chg="mod">
          <ac:chgData name="ALEXANDRE" userId="734048d45b8f99b5" providerId="LiveId" clId="{C6E6781F-F4A5-4193-B0DC-8DBCE8EBEC97}" dt="2021-02-05T15:12:10.035" v="131" actId="1076"/>
          <ac:spMkLst>
            <pc:docMk/>
            <pc:sldMk cId="2736289052" sldId="682"/>
            <ac:spMk id="6" creationId="{E61402FC-0070-4A43-9054-F9A795C4AF0D}"/>
          </ac:spMkLst>
        </pc:spChg>
        <pc:spChg chg="add mod">
          <ac:chgData name="ALEXANDRE" userId="734048d45b8f99b5" providerId="LiveId" clId="{C6E6781F-F4A5-4193-B0DC-8DBCE8EBEC97}" dt="2021-02-05T15:12:25.121" v="138" actId="1076"/>
          <ac:spMkLst>
            <pc:docMk/>
            <pc:sldMk cId="2736289052" sldId="682"/>
            <ac:spMk id="8" creationId="{2480119D-D0B1-4894-9A3A-33548F310CB5}"/>
          </ac:spMkLst>
        </pc:spChg>
        <pc:picChg chg="add mod">
          <ac:chgData name="ALEXANDRE" userId="734048d45b8f99b5" providerId="LiveId" clId="{C6E6781F-F4A5-4193-B0DC-8DBCE8EBEC97}" dt="2021-02-05T15:12:08.392" v="130" actId="1076"/>
          <ac:picMkLst>
            <pc:docMk/>
            <pc:sldMk cId="2736289052" sldId="682"/>
            <ac:picMk id="4" creationId="{E0C194A6-A942-49AB-9F55-17902E5A7B15}"/>
          </ac:picMkLst>
        </pc:picChg>
        <pc:picChg chg="add del">
          <ac:chgData name="ALEXANDRE" userId="734048d45b8f99b5" providerId="LiveId" clId="{C6E6781F-F4A5-4193-B0DC-8DBCE8EBEC97}" dt="2021-02-09T17:57:55.834" v="150"/>
          <ac:picMkLst>
            <pc:docMk/>
            <pc:sldMk cId="2736289052" sldId="682"/>
            <ac:picMk id="5" creationId="{33130459-58D7-4D7D-A736-49F7CB41A1B9}"/>
          </ac:picMkLst>
        </pc:picChg>
        <pc:picChg chg="del">
          <ac:chgData name="ALEXANDRE" userId="734048d45b8f99b5" providerId="LiveId" clId="{C6E6781F-F4A5-4193-B0DC-8DBCE8EBEC97}" dt="2021-02-05T15:10:15.303" v="115" actId="478"/>
          <ac:picMkLst>
            <pc:docMk/>
            <pc:sldMk cId="2736289052" sldId="682"/>
            <ac:picMk id="1026" creationId="{87ECAFD8-6C06-48F5-940A-B82309943D7B}"/>
          </ac:picMkLst>
        </pc:picChg>
        <pc:picChg chg="add mod">
          <ac:chgData name="ALEXANDRE" userId="734048d45b8f99b5" providerId="LiveId" clId="{C6E6781F-F4A5-4193-B0DC-8DBCE8EBEC97}" dt="2021-02-05T15:12:15.992" v="134" actId="14100"/>
          <ac:picMkLst>
            <pc:docMk/>
            <pc:sldMk cId="2736289052" sldId="682"/>
            <ac:picMk id="1028" creationId="{F0FD10FC-C6C5-4E21-957B-A28896F45CED}"/>
          </ac:picMkLst>
        </pc:picChg>
      </pc:sldChg>
      <pc:sldChg chg="del">
        <pc:chgData name="ALEXANDRE" userId="734048d45b8f99b5" providerId="LiveId" clId="{C6E6781F-F4A5-4193-B0DC-8DBCE8EBEC97}" dt="2021-02-05T15:12:34.142" v="139" actId="47"/>
        <pc:sldMkLst>
          <pc:docMk/>
          <pc:sldMk cId="2441348107" sldId="683"/>
        </pc:sldMkLst>
      </pc:sldChg>
      <pc:sldChg chg="modSp modAnim">
        <pc:chgData name="ALEXANDRE" userId="734048d45b8f99b5" providerId="LiveId" clId="{C6E6781F-F4A5-4193-B0DC-8DBCE8EBEC97}" dt="2021-02-09T00:55:13.788" v="147" actId="207"/>
        <pc:sldMkLst>
          <pc:docMk/>
          <pc:sldMk cId="3103981131" sldId="685"/>
        </pc:sldMkLst>
        <pc:spChg chg="mod">
          <ac:chgData name="ALEXANDRE" userId="734048d45b8f99b5" providerId="LiveId" clId="{C6E6781F-F4A5-4193-B0DC-8DBCE8EBEC97}" dt="2021-02-09T00:55:13.788" v="147" actId="207"/>
          <ac:spMkLst>
            <pc:docMk/>
            <pc:sldMk cId="3103981131" sldId="685"/>
            <ac:spMk id="186" creationId="{00000000-0000-0000-0000-000000000000}"/>
          </ac:spMkLst>
        </pc:spChg>
      </pc:sldChg>
      <pc:sldChg chg="add">
        <pc:chgData name="ALEXANDRE" userId="734048d45b8f99b5" providerId="LiveId" clId="{C6E6781F-F4A5-4193-B0DC-8DBCE8EBEC97}" dt="2021-02-09T17:57:57.582" v="151"/>
        <pc:sldMkLst>
          <pc:docMk/>
          <pc:sldMk cId="608403121" sldId="688"/>
        </pc:sldMkLst>
      </pc:sldChg>
      <pc:sldMasterChg chg="modSp mod">
        <pc:chgData name="ALEXANDRE" userId="734048d45b8f99b5" providerId="LiveId" clId="{C6E6781F-F4A5-4193-B0DC-8DBCE8EBEC97}" dt="2021-02-05T14:51:58.951" v="5" actId="20577"/>
        <pc:sldMasterMkLst>
          <pc:docMk/>
          <pc:sldMasterMk cId="883465388" sldId="2147483648"/>
        </pc:sldMasterMkLst>
        <pc:spChg chg="mod">
          <ac:chgData name="ALEXANDRE" userId="734048d45b8f99b5" providerId="LiveId" clId="{C6E6781F-F4A5-4193-B0DC-8DBCE8EBEC97}" dt="2021-02-05T14:51:58.951" v="5" actId="20577"/>
          <ac:spMkLst>
            <pc:docMk/>
            <pc:sldMasterMk cId="883465388" sldId="2147483648"/>
            <ac:spMk id="14" creationId="{77897A08-423E-3948-A58C-11916401483C}"/>
          </ac:spMkLst>
        </pc:spChg>
      </pc:sldMasterChg>
    </pc:docChg>
  </pc:docChgLst>
</pc:chgInfo>
</file>

<file path=ppt/media/image1.jpeg>
</file>

<file path=ppt/media/image10.png>
</file>

<file path=ppt/media/image11.jpe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jpeg>
</file>

<file path=ppt/media/image22.jpeg>
</file>

<file path=ppt/media/image3.png>
</file>

<file path=ppt/media/image4.png>
</file>

<file path=ppt/media/image5.tiff>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4A7F4B-52AB-934C-9D56-DBFDEE93AEEB}" type="datetimeFigureOut">
              <a:rPr lang="en-US" smtClean="0"/>
              <a:t>2/9/2021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65B6E2-4ED3-5447-AEFE-CC6D843EC761}" type="slidenum">
              <a:rPr lang="en-US" smtClean="0"/>
              <a:t>‹nº›</a:t>
            </a:fld>
            <a:endParaRPr lang="en-US"/>
          </a:p>
        </p:txBody>
      </p:sp>
    </p:spTree>
    <p:extLst>
      <p:ext uri="{BB962C8B-B14F-4D97-AF65-F5344CB8AC3E}">
        <p14:creationId xmlns:p14="http://schemas.microsoft.com/office/powerpoint/2010/main" val="10029347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4F29E-6945-2A44-8CCF-A6F97A0E971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A83EBBD-1C3E-9D47-BDE0-D937E15C9F4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325018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0C91EB-AEEC-D64B-82BB-2EEAEB848C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DBE491F-507E-5248-912F-1924179C1450}"/>
              </a:ext>
            </a:extLst>
          </p:cNvPr>
          <p:cNvSpPr>
            <a:spLocks noGrp="1"/>
          </p:cNvSpPr>
          <p:nvPr>
            <p:ph idx="1"/>
          </p:nvPr>
        </p:nvSpPr>
        <p:spPr>
          <a:xfrm>
            <a:off x="838200" y="1825625"/>
            <a:ext cx="10515600" cy="3625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65017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31" name="Title Text"/>
          <p:cNvSpPr txBox="1">
            <a:spLocks noGrp="1"/>
          </p:cNvSpPr>
          <p:nvPr>
            <p:ph type="title"/>
          </p:nvPr>
        </p:nvSpPr>
        <p:spPr>
          <a:prstGeom prst="rect">
            <a:avLst/>
          </a:prstGeom>
        </p:spPr>
        <p:txBody>
          <a:bodyPr/>
          <a:lstStyle/>
          <a:p>
            <a:r>
              <a:t>Title Text</a:t>
            </a:r>
          </a:p>
        </p:txBody>
      </p:sp>
      <p:sp>
        <p:nvSpPr>
          <p:cNvPr id="32" name="Body Level One…"/>
          <p:cNvSpPr txBox="1">
            <a:spLocks noGrp="1"/>
          </p:cNvSpPr>
          <p:nvPr>
            <p:ph type="body" idx="1"/>
          </p:nvPr>
        </p:nvSpPr>
        <p:spPr>
          <a:xfrm>
            <a:off x="213360" y="1303020"/>
            <a:ext cx="11780520" cy="4846320"/>
          </a:xfrm>
          <a:prstGeom prst="rect">
            <a:avLst/>
          </a:prstGeom>
        </p:spPr>
        <p:txBody>
          <a:bodyPr/>
          <a:lstStyle>
            <a:lvl1pPr>
              <a:lnSpc>
                <a:spcPct val="100000"/>
              </a:lnSpc>
              <a:buFont typeface="Arial"/>
              <a:buChar char="■"/>
              <a:defRPr sz="1980"/>
            </a:lvl1pPr>
            <a:lvl2pPr>
              <a:buFont typeface="Arial"/>
              <a:buChar char="•"/>
              <a:defRPr sz="1620"/>
            </a:lvl2pPr>
          </a:lstStyle>
          <a:p>
            <a:r>
              <a:t>Body Level One</a:t>
            </a:r>
          </a:p>
          <a:p>
            <a:pPr lvl="1"/>
            <a:r>
              <a:t>Body Level Two</a:t>
            </a:r>
          </a:p>
          <a:p>
            <a:pPr lvl="2"/>
            <a:r>
              <a:t>Body Level Three</a:t>
            </a:r>
          </a:p>
          <a:p>
            <a:pPr lvl="3"/>
            <a:r>
              <a:t>Body Level Four</a:t>
            </a:r>
          </a:p>
          <a:p>
            <a:pPr lvl="4"/>
            <a:r>
              <a:t>Body Level Five</a:t>
            </a: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‹nº›</a:t>
            </a:fld>
            <a:endParaRPr/>
          </a:p>
        </p:txBody>
      </p:sp>
    </p:spTree>
    <p:extLst>
      <p:ext uri="{BB962C8B-B14F-4D97-AF65-F5344CB8AC3E}">
        <p14:creationId xmlns:p14="http://schemas.microsoft.com/office/powerpoint/2010/main" val="4012617816"/>
      </p:ext>
    </p:extLst>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e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67F52C-9B38-4247-A5F3-7414F451354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FFE2AF37-5B74-5346-B54C-67EC1ECF1C70}"/>
              </a:ext>
            </a:extLst>
          </p:cNvPr>
          <p:cNvSpPr>
            <a:spLocks noGrp="1"/>
          </p:cNvSpPr>
          <p:nvPr>
            <p:ph type="body" idx="1"/>
          </p:nvPr>
        </p:nvSpPr>
        <p:spPr>
          <a:xfrm>
            <a:off x="838200" y="1825625"/>
            <a:ext cx="10515600" cy="393881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9" name="Straight Connector 8">
            <a:extLst>
              <a:ext uri="{FF2B5EF4-FFF2-40B4-BE49-F238E27FC236}">
                <a16:creationId xmlns:a16="http://schemas.microsoft.com/office/drawing/2014/main" id="{38AFE5C2-1433-F142-A339-ED31AC66A4B3}"/>
              </a:ext>
            </a:extLst>
          </p:cNvPr>
          <p:cNvCxnSpPr/>
          <p:nvPr userDrawn="1"/>
        </p:nvCxnSpPr>
        <p:spPr>
          <a:xfrm>
            <a:off x="769545" y="5909419"/>
            <a:ext cx="10584255"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13" name="Date Placeholder 3">
            <a:extLst>
              <a:ext uri="{FF2B5EF4-FFF2-40B4-BE49-F238E27FC236}">
                <a16:creationId xmlns:a16="http://schemas.microsoft.com/office/drawing/2014/main" id="{5A7ECE46-C06C-8D46-8792-A4A18BDF2410}"/>
              </a:ext>
            </a:extLst>
          </p:cNvPr>
          <p:cNvSpPr txBox="1">
            <a:spLocks/>
          </p:cNvSpPr>
          <p:nvPr userDrawn="1"/>
        </p:nvSpPr>
        <p:spPr>
          <a:xfrm>
            <a:off x="5310612" y="6212142"/>
            <a:ext cx="1570776" cy="180982"/>
          </a:xfrm>
          <a:prstGeom prst="rect">
            <a:avLst/>
          </a:prstGeom>
        </p:spPr>
        <p:txBody>
          <a:bodyPr vert="horz" lIns="91440" tIns="45720" rIns="91440" bIns="45720" rtlCol="0" anchor="ctr"/>
          <a:lstStyle>
            <a:defPPr>
              <a:defRPr lang="en-BR"/>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357F7AD1-3AF9-3A4B-A3DF-82170F92AD60}" type="slidenum">
              <a:rPr lang="en-US" sz="1400" smtClean="0">
                <a:solidFill>
                  <a:srgbClr val="002060"/>
                </a:solidFill>
              </a:rPr>
              <a:pPr algn="ctr"/>
              <a:t>‹nº›</a:t>
            </a:fld>
            <a:endParaRPr lang="en-US" sz="1400" dirty="0">
              <a:solidFill>
                <a:srgbClr val="002060"/>
              </a:solidFill>
            </a:endParaRPr>
          </a:p>
        </p:txBody>
      </p:sp>
      <p:sp>
        <p:nvSpPr>
          <p:cNvPr id="14" name="TextBox 13">
            <a:extLst>
              <a:ext uri="{FF2B5EF4-FFF2-40B4-BE49-F238E27FC236}">
                <a16:creationId xmlns:a16="http://schemas.microsoft.com/office/drawing/2014/main" id="{77897A08-423E-3948-A58C-11916401483C}"/>
              </a:ext>
            </a:extLst>
          </p:cNvPr>
          <p:cNvSpPr txBox="1"/>
          <p:nvPr userDrawn="1"/>
        </p:nvSpPr>
        <p:spPr>
          <a:xfrm>
            <a:off x="7924800" y="6221090"/>
            <a:ext cx="3351433"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i="1" u="none" dirty="0">
                <a:solidFill>
                  <a:srgbClr val="002060"/>
                </a:solidFill>
                <a:latin typeface="Abadi" panose="020B0604020104020204" pitchFamily="34" charset="0"/>
              </a:rPr>
              <a:t>TC2027– Alexandre B. Barreto, Ph.D.</a:t>
            </a:r>
          </a:p>
        </p:txBody>
      </p:sp>
      <p:pic>
        <p:nvPicPr>
          <p:cNvPr id="2050" name="Picture 2" descr="See the source image">
            <a:extLst>
              <a:ext uri="{FF2B5EF4-FFF2-40B4-BE49-F238E27FC236}">
                <a16:creationId xmlns:a16="http://schemas.microsoft.com/office/drawing/2014/main" id="{F15A19B6-965D-444B-A337-35736EA78506}"/>
              </a:ext>
            </a:extLst>
          </p:cNvPr>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838200" y="6064732"/>
            <a:ext cx="2186091" cy="5765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34653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b="1" kern="1200">
          <a:solidFill>
            <a:srgbClr val="002060"/>
          </a:solidFill>
          <a:latin typeface="Abadi" panose="020B0604020104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0206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0206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02060"/>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02060"/>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0206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tiff"/><Relationship Id="rId1" Type="http://schemas.openxmlformats.org/officeDocument/2006/relationships/slideLayout" Target="../slideLayouts/slideLayout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hyperlink" Target="https://mitec.itesm.mx/Paginas/mitec/index.aspx" TargetMode="Externa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experiencia21.tec.mx/courses/127251/modules" TargetMode="External"/><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tiff"/><Relationship Id="rId1" Type="http://schemas.openxmlformats.org/officeDocument/2006/relationships/slideLayout" Target="../slideLayouts/slideLayout1.xml"/><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7" Type="http://schemas.openxmlformats.org/officeDocument/2006/relationships/image" Target="../media/image11.jpeg"/><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jpeg"/><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2" Type="http://schemas.openxmlformats.org/officeDocument/2006/relationships/hyperlink" Target="https://www.remind.com/join/tc2027c"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experiencia21.tec.mx/courses/127251/modules"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28FD3F1-2757-0048-9847-F11FECB62464}"/>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1" y="10"/>
            <a:ext cx="12192001" cy="4666928"/>
          </a:xfrm>
          <a:prstGeom prst="rect">
            <a:avLst/>
          </a:prstGeom>
        </p:spPr>
      </p:pic>
      <p:pic>
        <p:nvPicPr>
          <p:cNvPr id="22" name="Picture 13">
            <a:extLst>
              <a:ext uri="{FF2B5EF4-FFF2-40B4-BE49-F238E27FC236}">
                <a16:creationId xmlns:a16="http://schemas.microsoft.com/office/drawing/2014/main" id="{DEF28D5B-2926-4FE4-BF22-EA37C737E8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a:ext>
            </a:extLst>
          </a:blip>
          <a:srcRect t="51817"/>
          <a:stretch/>
        </p:blipFill>
        <p:spPr>
          <a:xfrm>
            <a:off x="0" y="3553566"/>
            <a:ext cx="12192000" cy="3304434"/>
          </a:xfrm>
          <a:prstGeom prst="rect">
            <a:avLst/>
          </a:prstGeom>
        </p:spPr>
      </p:pic>
      <p:sp>
        <p:nvSpPr>
          <p:cNvPr id="23" name="Oval 15">
            <a:extLst>
              <a:ext uri="{FF2B5EF4-FFF2-40B4-BE49-F238E27FC236}">
                <a16:creationId xmlns:a16="http://schemas.microsoft.com/office/drawing/2014/main" id="{02E941BD-027E-419D-A57B-79D61423B6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1111" y="4606470"/>
            <a:ext cx="767645" cy="57513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D3BFDA17-7C99-BB4B-AA35-34F998ACE2BE}"/>
              </a:ext>
            </a:extLst>
          </p:cNvPr>
          <p:cNvSpPr>
            <a:spLocks noGrp="1"/>
          </p:cNvSpPr>
          <p:nvPr>
            <p:ph type="ctrTitle"/>
          </p:nvPr>
        </p:nvSpPr>
        <p:spPr>
          <a:xfrm>
            <a:off x="344311" y="4588147"/>
            <a:ext cx="5774916" cy="1968174"/>
          </a:xfrm>
        </p:spPr>
        <p:txBody>
          <a:bodyPr anchor="ctr">
            <a:noAutofit/>
          </a:bodyPr>
          <a:lstStyle/>
          <a:p>
            <a:pPr algn="l">
              <a:lnSpc>
                <a:spcPct val="100000"/>
              </a:lnSpc>
            </a:pPr>
            <a:r>
              <a:rPr lang="en-US" sz="3600" b="1" dirty="0">
                <a:solidFill>
                  <a:srgbClr val="002060"/>
                </a:solidFill>
                <a:latin typeface="Aharoni" panose="02010803020104030203" pitchFamily="2" charset="-79"/>
                <a:cs typeface="Aharoni" panose="02010803020104030203" pitchFamily="2" charset="-79"/>
              </a:rPr>
              <a:t>Computer and Information Security</a:t>
            </a:r>
            <a:br>
              <a:rPr lang="en-US" sz="3600" b="1" dirty="0">
                <a:solidFill>
                  <a:srgbClr val="002060"/>
                </a:solidFill>
                <a:latin typeface="Aharoni" panose="02010803020104030203" pitchFamily="2" charset="-79"/>
                <a:cs typeface="Aharoni" panose="02010803020104030203" pitchFamily="2" charset="-79"/>
              </a:rPr>
            </a:br>
            <a:r>
              <a:rPr lang="en-US" sz="3600" b="1" dirty="0">
                <a:solidFill>
                  <a:srgbClr val="002060"/>
                </a:solidFill>
              </a:rPr>
              <a:t>(TC2027)</a:t>
            </a:r>
          </a:p>
        </p:txBody>
      </p:sp>
      <p:pic>
        <p:nvPicPr>
          <p:cNvPr id="1026" name="Picture 2" descr="See the source image">
            <a:extLst>
              <a:ext uri="{FF2B5EF4-FFF2-40B4-BE49-F238E27FC236}">
                <a16:creationId xmlns:a16="http://schemas.microsoft.com/office/drawing/2014/main" id="{BBE3C7B2-C2D6-419E-A6AD-D75A1533A41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83653" y="4976921"/>
            <a:ext cx="4514850" cy="1190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23439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Academic Integrity"/>
          <p:cNvSpPr txBox="1">
            <a:spLocks noGrp="1"/>
          </p:cNvSpPr>
          <p:nvPr>
            <p:ph type="title"/>
          </p:nvPr>
        </p:nvSpPr>
        <p:spPr>
          <a:xfrm>
            <a:off x="474407" y="45878"/>
            <a:ext cx="10515600" cy="1325563"/>
          </a:xfrm>
          <a:prstGeom prst="rect">
            <a:avLst/>
          </a:prstGeom>
        </p:spPr>
        <p:txBody>
          <a:bodyPr/>
          <a:lstStyle/>
          <a:p>
            <a:r>
              <a:rPr dirty="0"/>
              <a:t>Academic Integrity</a:t>
            </a:r>
          </a:p>
        </p:txBody>
      </p:sp>
      <p:sp>
        <p:nvSpPr>
          <p:cNvPr id="162" name="Honor code is your bible: http://oai.gmu.edu/the-mason-honor-code-2/…"/>
          <p:cNvSpPr txBox="1">
            <a:spLocks noGrp="1"/>
          </p:cNvSpPr>
          <p:nvPr>
            <p:ph type="body" idx="1"/>
          </p:nvPr>
        </p:nvSpPr>
        <p:spPr>
          <a:xfrm>
            <a:off x="835742" y="1303019"/>
            <a:ext cx="10515600" cy="4507845"/>
          </a:xfrm>
          <a:prstGeom prst="rect">
            <a:avLst/>
          </a:prstGeom>
        </p:spPr>
        <p:txBody>
          <a:bodyPr>
            <a:normAutofit/>
          </a:bodyPr>
          <a:lstStyle/>
          <a:p>
            <a:r>
              <a:rPr sz="2000" dirty="0"/>
              <a:t>Honor code is your bible: </a:t>
            </a:r>
            <a:r>
              <a:rPr lang="en-US" sz="2000" dirty="0">
                <a:hlinkClick r:id="rId2"/>
              </a:rPr>
              <a:t>https://mitec.itesm.mx/Paginas/mitec/index.aspx</a:t>
            </a:r>
            <a:r>
              <a:rPr lang="en-US" sz="2000" dirty="0"/>
              <a:t>. </a:t>
            </a:r>
            <a:endParaRPr sz="2000" dirty="0"/>
          </a:p>
          <a:p>
            <a:r>
              <a:rPr sz="2000" dirty="0"/>
              <a:t>Three fundamental principles to follow at all times are: </a:t>
            </a:r>
          </a:p>
          <a:p>
            <a:pPr lvl="1">
              <a:lnSpc>
                <a:spcPct val="100000"/>
              </a:lnSpc>
            </a:pPr>
            <a:r>
              <a:rPr sz="1800" dirty="0"/>
              <a:t>All work submitted be your own; </a:t>
            </a:r>
          </a:p>
          <a:p>
            <a:pPr lvl="1">
              <a:lnSpc>
                <a:spcPct val="100000"/>
              </a:lnSpc>
            </a:pPr>
            <a:r>
              <a:rPr sz="1800" dirty="0"/>
              <a:t>When using the work or ideas of others, including fellow students, give full credit through accurate citations; and </a:t>
            </a:r>
          </a:p>
          <a:p>
            <a:pPr lvl="1">
              <a:lnSpc>
                <a:spcPct val="100000"/>
              </a:lnSpc>
            </a:pPr>
            <a:r>
              <a:rPr sz="1800" dirty="0"/>
              <a:t>If you are uncertain about the ground rules on a particular assignment, ask for clarification.</a:t>
            </a:r>
          </a:p>
          <a:p>
            <a:r>
              <a:rPr sz="2000" dirty="0"/>
              <a:t>Avoid plagiarism</a:t>
            </a:r>
          </a:p>
          <a:p>
            <a:pPr lvl="1">
              <a:lnSpc>
                <a:spcPct val="100000"/>
              </a:lnSpc>
            </a:pPr>
            <a:r>
              <a:rPr sz="1800" dirty="0"/>
              <a:t>Provide an accurate and complete citation for any reference work used. </a:t>
            </a:r>
          </a:p>
          <a:p>
            <a:pPr lvl="1">
              <a:lnSpc>
                <a:spcPct val="100000"/>
              </a:lnSpc>
            </a:pPr>
            <a:r>
              <a:rPr sz="1800" dirty="0"/>
              <a:t>Paraphrased material must also be cited. </a:t>
            </a:r>
          </a:p>
          <a:p>
            <a:pPr lvl="1">
              <a:lnSpc>
                <a:spcPct val="100000"/>
              </a:lnSpc>
            </a:pPr>
            <a:r>
              <a:rPr sz="1800" dirty="0"/>
              <a:t>A simple listing of books or articles is not sufficient. </a:t>
            </a:r>
          </a:p>
          <a:p>
            <a:r>
              <a:rPr sz="2000" dirty="0"/>
              <a:t>Plagiarism is the equivalent of intellectual robbery and cannot be tolerated in the academic setting. </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9" presetClass="entr" fill="hold" grpId="0" nodeType="afterEffect">
                                  <p:stCondLst>
                                    <p:cond delay="0"/>
                                  </p:stCondLst>
                                  <p:iterate>
                                    <p:tmAbs val="0"/>
                                  </p:iterate>
                                  <p:childTnLst>
                                    <p:set>
                                      <p:cBhvr>
                                        <p:cTn id="6" fill="hold"/>
                                        <p:tgtEl>
                                          <p:spTgt spid="162">
                                            <p:bg/>
                                          </p:spTgt>
                                        </p:tgtEl>
                                        <p:attrNameLst>
                                          <p:attrName>style.visibility</p:attrName>
                                        </p:attrNameLst>
                                      </p:cBhvr>
                                      <p:to>
                                        <p:strVal val="visible"/>
                                      </p:to>
                                    </p:set>
                                    <p:animEffect transition="in" filter="dissolve">
                                      <p:cBhvr>
                                        <p:cTn id="7" dur="1000"/>
                                        <p:tgtEl>
                                          <p:spTgt spid="162">
                                            <p:bg/>
                                          </p:spTgt>
                                        </p:tgtEl>
                                      </p:cBhvr>
                                    </p:animEffect>
                                  </p:childTnLst>
                                </p:cTn>
                              </p:par>
                              <p:par>
                                <p:cTn id="8" presetID="9" presetClass="entr" presetSubtype="0" fill="hold" grpId="0" nodeType="withEffect">
                                  <p:stCondLst>
                                    <p:cond delay="0"/>
                                  </p:stCondLst>
                                  <p:iterate>
                                    <p:tmAbs val="0"/>
                                  </p:iterate>
                                  <p:childTnLst>
                                    <p:set>
                                      <p:cBhvr>
                                        <p:cTn id="9" fill="hold"/>
                                        <p:tgtEl>
                                          <p:spTgt spid="162">
                                            <p:txEl>
                                              <p:pRg st="0" end="0"/>
                                            </p:txEl>
                                          </p:spTgt>
                                        </p:tgtEl>
                                        <p:attrNameLst>
                                          <p:attrName>style.visibility</p:attrName>
                                        </p:attrNameLst>
                                      </p:cBhvr>
                                      <p:to>
                                        <p:strVal val="visible"/>
                                      </p:to>
                                    </p:set>
                                    <p:animEffect transition="in" filter="dissolve">
                                      <p:cBhvr>
                                        <p:cTn id="10" dur="1000"/>
                                        <p:tgtEl>
                                          <p:spTgt spid="162">
                                            <p:txEl>
                                              <p:pRg st="0" end="0"/>
                                            </p:txEl>
                                          </p:spTgt>
                                        </p:tgtEl>
                                      </p:cBhvr>
                                    </p:animEffect>
                                  </p:childTnLst>
                                </p:cTn>
                              </p:par>
                            </p:childTnLst>
                          </p:cTn>
                        </p:par>
                        <p:par>
                          <p:cTn id="11" fill="hold">
                            <p:stCondLst>
                              <p:cond delay="1000"/>
                            </p:stCondLst>
                            <p:childTnLst>
                              <p:par>
                                <p:cTn id="12" presetID="9" presetClass="entr" fill="hold" grpId="0" nodeType="afterEffect">
                                  <p:stCondLst>
                                    <p:cond delay="0"/>
                                  </p:stCondLst>
                                  <p:iterate>
                                    <p:tmAbs val="0"/>
                                  </p:iterate>
                                  <p:childTnLst>
                                    <p:set>
                                      <p:cBhvr>
                                        <p:cTn id="13" fill="hold"/>
                                        <p:tgtEl>
                                          <p:spTgt spid="162">
                                            <p:txEl>
                                              <p:pRg st="1" end="1"/>
                                            </p:txEl>
                                          </p:spTgt>
                                        </p:tgtEl>
                                        <p:attrNameLst>
                                          <p:attrName>style.visibility</p:attrName>
                                        </p:attrNameLst>
                                      </p:cBhvr>
                                      <p:to>
                                        <p:strVal val="visible"/>
                                      </p:to>
                                    </p:set>
                                    <p:animEffect transition="in" filter="dissolve">
                                      <p:cBhvr>
                                        <p:cTn id="14" dur="1000"/>
                                        <p:tgtEl>
                                          <p:spTgt spid="162">
                                            <p:txEl>
                                              <p:pRg st="1" end="1"/>
                                            </p:txEl>
                                          </p:spTgt>
                                        </p:tgtEl>
                                      </p:cBhvr>
                                    </p:animEffect>
                                  </p:childTnLst>
                                </p:cTn>
                              </p:par>
                              <p:par>
                                <p:cTn id="15" presetID="9" presetClass="entr" presetSubtype="0" fill="hold" grpId="0" nodeType="withEffect">
                                  <p:stCondLst>
                                    <p:cond delay="0"/>
                                  </p:stCondLst>
                                  <p:iterate>
                                    <p:tmAbs val="0"/>
                                  </p:iterate>
                                  <p:childTnLst>
                                    <p:set>
                                      <p:cBhvr>
                                        <p:cTn id="16" fill="hold"/>
                                        <p:tgtEl>
                                          <p:spTgt spid="162">
                                            <p:txEl>
                                              <p:pRg st="2" end="2"/>
                                            </p:txEl>
                                          </p:spTgt>
                                        </p:tgtEl>
                                        <p:attrNameLst>
                                          <p:attrName>style.visibility</p:attrName>
                                        </p:attrNameLst>
                                      </p:cBhvr>
                                      <p:to>
                                        <p:strVal val="visible"/>
                                      </p:to>
                                    </p:set>
                                    <p:animEffect transition="in" filter="dissolve">
                                      <p:cBhvr>
                                        <p:cTn id="17" dur="1000"/>
                                        <p:tgtEl>
                                          <p:spTgt spid="162">
                                            <p:txEl>
                                              <p:pRg st="2" end="2"/>
                                            </p:txEl>
                                          </p:spTgt>
                                        </p:tgtEl>
                                      </p:cBhvr>
                                    </p:animEffect>
                                  </p:childTnLst>
                                </p:cTn>
                              </p:par>
                              <p:par>
                                <p:cTn id="18" presetID="9" presetClass="entr" presetSubtype="0" fill="hold" grpId="0" nodeType="withEffect">
                                  <p:stCondLst>
                                    <p:cond delay="0"/>
                                  </p:stCondLst>
                                  <p:iterate>
                                    <p:tmAbs val="0"/>
                                  </p:iterate>
                                  <p:childTnLst>
                                    <p:set>
                                      <p:cBhvr>
                                        <p:cTn id="19" fill="hold"/>
                                        <p:tgtEl>
                                          <p:spTgt spid="162">
                                            <p:txEl>
                                              <p:pRg st="3" end="3"/>
                                            </p:txEl>
                                          </p:spTgt>
                                        </p:tgtEl>
                                        <p:attrNameLst>
                                          <p:attrName>style.visibility</p:attrName>
                                        </p:attrNameLst>
                                      </p:cBhvr>
                                      <p:to>
                                        <p:strVal val="visible"/>
                                      </p:to>
                                    </p:set>
                                    <p:animEffect transition="in" filter="dissolve">
                                      <p:cBhvr>
                                        <p:cTn id="20" dur="1000"/>
                                        <p:tgtEl>
                                          <p:spTgt spid="162">
                                            <p:txEl>
                                              <p:pRg st="3" end="3"/>
                                            </p:txEl>
                                          </p:spTgt>
                                        </p:tgtEl>
                                      </p:cBhvr>
                                    </p:animEffect>
                                  </p:childTnLst>
                                </p:cTn>
                              </p:par>
                              <p:par>
                                <p:cTn id="21" presetID="9" presetClass="entr" presetSubtype="0" fill="hold" grpId="0" nodeType="withEffect">
                                  <p:stCondLst>
                                    <p:cond delay="0"/>
                                  </p:stCondLst>
                                  <p:iterate>
                                    <p:tmAbs val="0"/>
                                  </p:iterate>
                                  <p:childTnLst>
                                    <p:set>
                                      <p:cBhvr>
                                        <p:cTn id="22" fill="hold"/>
                                        <p:tgtEl>
                                          <p:spTgt spid="162">
                                            <p:txEl>
                                              <p:pRg st="4" end="4"/>
                                            </p:txEl>
                                          </p:spTgt>
                                        </p:tgtEl>
                                        <p:attrNameLst>
                                          <p:attrName>style.visibility</p:attrName>
                                        </p:attrNameLst>
                                      </p:cBhvr>
                                      <p:to>
                                        <p:strVal val="visible"/>
                                      </p:to>
                                    </p:set>
                                    <p:animEffect transition="in" filter="dissolve">
                                      <p:cBhvr>
                                        <p:cTn id="23" dur="1000"/>
                                        <p:tgtEl>
                                          <p:spTgt spid="162">
                                            <p:txEl>
                                              <p:pRg st="4" end="4"/>
                                            </p:txEl>
                                          </p:spTgt>
                                        </p:tgtEl>
                                      </p:cBhvr>
                                    </p:animEffect>
                                  </p:childTnLst>
                                </p:cTn>
                              </p:par>
                            </p:childTnLst>
                          </p:cTn>
                        </p:par>
                        <p:par>
                          <p:cTn id="24" fill="hold">
                            <p:stCondLst>
                              <p:cond delay="2000"/>
                            </p:stCondLst>
                            <p:childTnLst>
                              <p:par>
                                <p:cTn id="25" presetID="9" presetClass="entr" fill="hold" grpId="0" nodeType="afterEffect">
                                  <p:stCondLst>
                                    <p:cond delay="0"/>
                                  </p:stCondLst>
                                  <p:iterate>
                                    <p:tmAbs val="0"/>
                                  </p:iterate>
                                  <p:childTnLst>
                                    <p:set>
                                      <p:cBhvr>
                                        <p:cTn id="26" fill="hold"/>
                                        <p:tgtEl>
                                          <p:spTgt spid="162">
                                            <p:txEl>
                                              <p:pRg st="5" end="5"/>
                                            </p:txEl>
                                          </p:spTgt>
                                        </p:tgtEl>
                                        <p:attrNameLst>
                                          <p:attrName>style.visibility</p:attrName>
                                        </p:attrNameLst>
                                      </p:cBhvr>
                                      <p:to>
                                        <p:strVal val="visible"/>
                                      </p:to>
                                    </p:set>
                                    <p:animEffect transition="in" filter="dissolve">
                                      <p:cBhvr>
                                        <p:cTn id="27" dur="1000"/>
                                        <p:tgtEl>
                                          <p:spTgt spid="162">
                                            <p:txEl>
                                              <p:pRg st="5" end="5"/>
                                            </p:txEl>
                                          </p:spTgt>
                                        </p:tgtEl>
                                      </p:cBhvr>
                                    </p:animEffect>
                                  </p:childTnLst>
                                </p:cTn>
                              </p:par>
                              <p:par>
                                <p:cTn id="28" presetID="9" presetClass="entr" presetSubtype="0" fill="hold" grpId="0" nodeType="withEffect">
                                  <p:stCondLst>
                                    <p:cond delay="0"/>
                                  </p:stCondLst>
                                  <p:iterate>
                                    <p:tmAbs val="0"/>
                                  </p:iterate>
                                  <p:childTnLst>
                                    <p:set>
                                      <p:cBhvr>
                                        <p:cTn id="29" fill="hold"/>
                                        <p:tgtEl>
                                          <p:spTgt spid="162">
                                            <p:txEl>
                                              <p:pRg st="6" end="6"/>
                                            </p:txEl>
                                          </p:spTgt>
                                        </p:tgtEl>
                                        <p:attrNameLst>
                                          <p:attrName>style.visibility</p:attrName>
                                        </p:attrNameLst>
                                      </p:cBhvr>
                                      <p:to>
                                        <p:strVal val="visible"/>
                                      </p:to>
                                    </p:set>
                                    <p:animEffect transition="in" filter="dissolve">
                                      <p:cBhvr>
                                        <p:cTn id="30" dur="1000"/>
                                        <p:tgtEl>
                                          <p:spTgt spid="162">
                                            <p:txEl>
                                              <p:pRg st="6" end="6"/>
                                            </p:txEl>
                                          </p:spTgt>
                                        </p:tgtEl>
                                      </p:cBhvr>
                                    </p:animEffect>
                                  </p:childTnLst>
                                </p:cTn>
                              </p:par>
                              <p:par>
                                <p:cTn id="31" presetID="9" presetClass="entr" presetSubtype="0" fill="hold" grpId="0" nodeType="withEffect">
                                  <p:stCondLst>
                                    <p:cond delay="0"/>
                                  </p:stCondLst>
                                  <p:iterate>
                                    <p:tmAbs val="0"/>
                                  </p:iterate>
                                  <p:childTnLst>
                                    <p:set>
                                      <p:cBhvr>
                                        <p:cTn id="32" fill="hold"/>
                                        <p:tgtEl>
                                          <p:spTgt spid="162">
                                            <p:txEl>
                                              <p:pRg st="7" end="7"/>
                                            </p:txEl>
                                          </p:spTgt>
                                        </p:tgtEl>
                                        <p:attrNameLst>
                                          <p:attrName>style.visibility</p:attrName>
                                        </p:attrNameLst>
                                      </p:cBhvr>
                                      <p:to>
                                        <p:strVal val="visible"/>
                                      </p:to>
                                    </p:set>
                                    <p:animEffect transition="in" filter="dissolve">
                                      <p:cBhvr>
                                        <p:cTn id="33" dur="1000"/>
                                        <p:tgtEl>
                                          <p:spTgt spid="162">
                                            <p:txEl>
                                              <p:pRg st="7" end="7"/>
                                            </p:txEl>
                                          </p:spTgt>
                                        </p:tgtEl>
                                      </p:cBhvr>
                                    </p:animEffect>
                                  </p:childTnLst>
                                </p:cTn>
                              </p:par>
                              <p:par>
                                <p:cTn id="34" presetID="9" presetClass="entr" presetSubtype="0" fill="hold" grpId="0" nodeType="withEffect">
                                  <p:stCondLst>
                                    <p:cond delay="0"/>
                                  </p:stCondLst>
                                  <p:iterate>
                                    <p:tmAbs val="0"/>
                                  </p:iterate>
                                  <p:childTnLst>
                                    <p:set>
                                      <p:cBhvr>
                                        <p:cTn id="35" fill="hold"/>
                                        <p:tgtEl>
                                          <p:spTgt spid="162">
                                            <p:txEl>
                                              <p:pRg st="8" end="8"/>
                                            </p:txEl>
                                          </p:spTgt>
                                        </p:tgtEl>
                                        <p:attrNameLst>
                                          <p:attrName>style.visibility</p:attrName>
                                        </p:attrNameLst>
                                      </p:cBhvr>
                                      <p:to>
                                        <p:strVal val="visible"/>
                                      </p:to>
                                    </p:set>
                                    <p:animEffect transition="in" filter="dissolve">
                                      <p:cBhvr>
                                        <p:cTn id="36" dur="1000"/>
                                        <p:tgtEl>
                                          <p:spTgt spid="162">
                                            <p:txEl>
                                              <p:pRg st="8" end="8"/>
                                            </p:txEl>
                                          </p:spTgt>
                                        </p:tgtEl>
                                      </p:cBhvr>
                                    </p:animEffect>
                                  </p:childTnLst>
                                </p:cTn>
                              </p:par>
                            </p:childTnLst>
                          </p:cTn>
                        </p:par>
                        <p:par>
                          <p:cTn id="37" fill="hold">
                            <p:stCondLst>
                              <p:cond delay="3000"/>
                            </p:stCondLst>
                            <p:childTnLst>
                              <p:par>
                                <p:cTn id="38" presetID="9" presetClass="entr" fill="hold" grpId="0" nodeType="afterEffect">
                                  <p:stCondLst>
                                    <p:cond delay="0"/>
                                  </p:stCondLst>
                                  <p:iterate>
                                    <p:tmAbs val="0"/>
                                  </p:iterate>
                                  <p:childTnLst>
                                    <p:set>
                                      <p:cBhvr>
                                        <p:cTn id="39" fill="hold"/>
                                        <p:tgtEl>
                                          <p:spTgt spid="162">
                                            <p:txEl>
                                              <p:pRg st="9" end="9"/>
                                            </p:txEl>
                                          </p:spTgt>
                                        </p:tgtEl>
                                        <p:attrNameLst>
                                          <p:attrName>style.visibility</p:attrName>
                                        </p:attrNameLst>
                                      </p:cBhvr>
                                      <p:to>
                                        <p:strVal val="visible"/>
                                      </p:to>
                                    </p:set>
                                    <p:animEffect transition="in" filter="dissolve">
                                      <p:cBhvr>
                                        <p:cTn id="40" dur="1000"/>
                                        <p:tgtEl>
                                          <p:spTgt spid="162">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2" grpId="0" build="p"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648A963-E7C3-4B2C-95D4-C3A16DB88315}"/>
              </a:ext>
            </a:extLst>
          </p:cNvPr>
          <p:cNvSpPr>
            <a:spLocks noGrp="1"/>
          </p:cNvSpPr>
          <p:nvPr>
            <p:ph type="title"/>
          </p:nvPr>
        </p:nvSpPr>
        <p:spPr>
          <a:xfrm>
            <a:off x="479807" y="188605"/>
            <a:ext cx="10515600" cy="1325563"/>
          </a:xfrm>
        </p:spPr>
        <p:txBody>
          <a:bodyPr/>
          <a:lstStyle/>
          <a:p>
            <a:r>
              <a:rPr lang="en-US" dirty="0"/>
              <a:t>Course Outline</a:t>
            </a:r>
          </a:p>
        </p:txBody>
      </p:sp>
      <p:pic>
        <p:nvPicPr>
          <p:cNvPr id="5" name="Imagem 4">
            <a:extLst>
              <a:ext uri="{FF2B5EF4-FFF2-40B4-BE49-F238E27FC236}">
                <a16:creationId xmlns:a16="http://schemas.microsoft.com/office/drawing/2014/main" id="{EB4B5956-F4B5-4BA5-AD16-55456287371A}"/>
              </a:ext>
            </a:extLst>
          </p:cNvPr>
          <p:cNvPicPr>
            <a:picLocks noChangeAspect="1"/>
          </p:cNvPicPr>
          <p:nvPr/>
        </p:nvPicPr>
        <p:blipFill rotWithShape="1">
          <a:blip r:embed="rId2"/>
          <a:srcRect t="15914"/>
          <a:stretch/>
        </p:blipFill>
        <p:spPr>
          <a:xfrm>
            <a:off x="725613" y="1514168"/>
            <a:ext cx="7793574" cy="3829664"/>
          </a:xfrm>
          <a:prstGeom prst="rect">
            <a:avLst/>
          </a:prstGeom>
        </p:spPr>
      </p:pic>
      <p:sp>
        <p:nvSpPr>
          <p:cNvPr id="3" name="Espaço Reservado para Conteúdo 2">
            <a:extLst>
              <a:ext uri="{FF2B5EF4-FFF2-40B4-BE49-F238E27FC236}">
                <a16:creationId xmlns:a16="http://schemas.microsoft.com/office/drawing/2014/main" id="{0E595A59-2A25-4D79-B9A7-F75418884390}"/>
              </a:ext>
            </a:extLst>
          </p:cNvPr>
          <p:cNvSpPr>
            <a:spLocks noGrp="1"/>
          </p:cNvSpPr>
          <p:nvPr>
            <p:ph idx="1"/>
          </p:nvPr>
        </p:nvSpPr>
        <p:spPr>
          <a:xfrm>
            <a:off x="3488478" y="2361707"/>
            <a:ext cx="8703522" cy="1423711"/>
          </a:xfrm>
        </p:spPr>
        <p:txBody>
          <a:bodyPr/>
          <a:lstStyle/>
          <a:p>
            <a:pPr marL="0" indent="0">
              <a:buNone/>
            </a:pPr>
            <a:r>
              <a:rPr lang="en-US" dirty="0">
                <a:hlinkClick r:id="rId3"/>
              </a:rPr>
              <a:t>https://experiencia21.tec.mx/courses/127251/modules</a:t>
            </a:r>
            <a:r>
              <a:rPr lang="en-US" dirty="0"/>
              <a:t> </a:t>
            </a:r>
          </a:p>
        </p:txBody>
      </p:sp>
    </p:spTree>
    <p:extLst>
      <p:ext uri="{BB962C8B-B14F-4D97-AF65-F5344CB8AC3E}">
        <p14:creationId xmlns:p14="http://schemas.microsoft.com/office/powerpoint/2010/main" val="25118058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20E7876-7FA3-4F7F-8788-9F5943CBBCB8}"/>
              </a:ext>
            </a:extLst>
          </p:cNvPr>
          <p:cNvSpPr>
            <a:spLocks noGrp="1"/>
          </p:cNvSpPr>
          <p:nvPr>
            <p:ph type="title"/>
          </p:nvPr>
        </p:nvSpPr>
        <p:spPr>
          <a:xfrm>
            <a:off x="148053" y="119664"/>
            <a:ext cx="10515600" cy="1325563"/>
          </a:xfrm>
        </p:spPr>
        <p:txBody>
          <a:bodyPr/>
          <a:lstStyle/>
          <a:p>
            <a:r>
              <a:rPr lang="en-US" dirty="0"/>
              <a:t>Evaluation</a:t>
            </a:r>
          </a:p>
        </p:txBody>
      </p:sp>
      <p:sp>
        <p:nvSpPr>
          <p:cNvPr id="3" name="Espaço Reservado para Conteúdo 2">
            <a:extLst>
              <a:ext uri="{FF2B5EF4-FFF2-40B4-BE49-F238E27FC236}">
                <a16:creationId xmlns:a16="http://schemas.microsoft.com/office/drawing/2014/main" id="{5840373E-6239-4247-A7E6-30949F1346FC}"/>
              </a:ext>
            </a:extLst>
          </p:cNvPr>
          <p:cNvSpPr>
            <a:spLocks noGrp="1"/>
          </p:cNvSpPr>
          <p:nvPr>
            <p:ph idx="1"/>
          </p:nvPr>
        </p:nvSpPr>
        <p:spPr>
          <a:xfrm>
            <a:off x="812220" y="1831956"/>
            <a:ext cx="6620967" cy="3625606"/>
          </a:xfrm>
        </p:spPr>
        <p:txBody>
          <a:bodyPr>
            <a:normAutofit lnSpcReduction="10000"/>
          </a:bodyPr>
          <a:lstStyle/>
          <a:p>
            <a:pPr algn="just"/>
            <a:r>
              <a:rPr lang="en-US" b="0" i="1" dirty="0">
                <a:solidFill>
                  <a:srgbClr val="FF0000"/>
                </a:solidFill>
                <a:effectLst/>
              </a:rPr>
              <a:t>The required activities do not have a numerical value. However, they may be penalized if they are ignored. </a:t>
            </a:r>
          </a:p>
          <a:p>
            <a:pPr algn="just"/>
            <a:r>
              <a:rPr lang="en-US" b="0" i="1" dirty="0">
                <a:solidFill>
                  <a:srgbClr val="FF0000"/>
                </a:solidFill>
                <a:effectLst/>
              </a:rPr>
              <a:t>To receive the activity's total points (10%), the student cannot miss any class and must perform all classroom activities, maintaining his own website on git. He will publish the codes developed in the classroom. </a:t>
            </a:r>
          </a:p>
        </p:txBody>
      </p:sp>
      <p:pic>
        <p:nvPicPr>
          <p:cNvPr id="6" name="Imagem 5">
            <a:extLst>
              <a:ext uri="{FF2B5EF4-FFF2-40B4-BE49-F238E27FC236}">
                <a16:creationId xmlns:a16="http://schemas.microsoft.com/office/drawing/2014/main" id="{0DC32F29-1482-40EF-B39A-10F918E507BC}"/>
              </a:ext>
            </a:extLst>
          </p:cNvPr>
          <p:cNvPicPr>
            <a:picLocks noChangeAspect="1"/>
          </p:cNvPicPr>
          <p:nvPr/>
        </p:nvPicPr>
        <p:blipFill>
          <a:blip r:embed="rId2"/>
          <a:stretch>
            <a:fillRect/>
          </a:stretch>
        </p:blipFill>
        <p:spPr>
          <a:xfrm>
            <a:off x="7788144" y="-119664"/>
            <a:ext cx="4330051" cy="6858000"/>
          </a:xfrm>
          <a:prstGeom prst="rect">
            <a:avLst/>
          </a:prstGeom>
        </p:spPr>
      </p:pic>
    </p:spTree>
    <p:extLst>
      <p:ext uri="{BB962C8B-B14F-4D97-AF65-F5344CB8AC3E}">
        <p14:creationId xmlns:p14="http://schemas.microsoft.com/office/powerpoint/2010/main" val="16598010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Exams and Assignments"/>
          <p:cNvSpPr txBox="1">
            <a:spLocks noGrp="1"/>
          </p:cNvSpPr>
          <p:nvPr>
            <p:ph type="title"/>
          </p:nvPr>
        </p:nvSpPr>
        <p:spPr>
          <a:xfrm>
            <a:off x="198120" y="0"/>
            <a:ext cx="10515600" cy="1325563"/>
          </a:xfrm>
          <a:prstGeom prst="rect">
            <a:avLst/>
          </a:prstGeom>
        </p:spPr>
        <p:txBody>
          <a:bodyPr/>
          <a:lstStyle/>
          <a:p>
            <a:r>
              <a:rPr dirty="0"/>
              <a:t>Exams and Assignments</a:t>
            </a:r>
          </a:p>
        </p:txBody>
      </p:sp>
      <p:sp>
        <p:nvSpPr>
          <p:cNvPr id="186" name="There will be two major exams in the course…"/>
          <p:cNvSpPr txBox="1">
            <a:spLocks noGrp="1"/>
          </p:cNvSpPr>
          <p:nvPr>
            <p:ph type="body" idx="1"/>
          </p:nvPr>
        </p:nvSpPr>
        <p:spPr>
          <a:xfrm>
            <a:off x="924232" y="1566694"/>
            <a:ext cx="10343536" cy="3724611"/>
          </a:xfrm>
          <a:prstGeom prst="rect">
            <a:avLst/>
          </a:prstGeom>
        </p:spPr>
        <p:txBody>
          <a:bodyPr>
            <a:noAutofit/>
          </a:bodyPr>
          <a:lstStyle/>
          <a:p>
            <a:r>
              <a:rPr sz="2400" dirty="0"/>
              <a:t>There will be two major exams in the course</a:t>
            </a:r>
          </a:p>
          <a:p>
            <a:pPr lvl="1"/>
            <a:r>
              <a:rPr sz="2400" dirty="0"/>
              <a:t>Midterm: take-home</a:t>
            </a:r>
            <a:r>
              <a:rPr lang="en-US" sz="2400" dirty="0"/>
              <a:t> (individually)</a:t>
            </a:r>
            <a:endParaRPr sz="2400" dirty="0"/>
          </a:p>
          <a:p>
            <a:pPr lvl="1"/>
            <a:r>
              <a:rPr sz="2400" dirty="0"/>
              <a:t>Final exam: take-home </a:t>
            </a:r>
            <a:r>
              <a:rPr lang="en-US" sz="2400" dirty="0"/>
              <a:t> (group)</a:t>
            </a:r>
            <a:endParaRPr sz="2400" dirty="0"/>
          </a:p>
          <a:p>
            <a:r>
              <a:rPr sz="2400" dirty="0"/>
              <a:t>Quizzes will be in-class, applied in an ad-hoc basis</a:t>
            </a:r>
            <a:endParaRPr lang="en-US" sz="2400" dirty="0"/>
          </a:p>
          <a:p>
            <a:r>
              <a:rPr lang="en-US" sz="2400" dirty="0"/>
              <a:t>Homework will be take-home (individually), usually on a bi-weekly basis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9" presetClass="entr" fill="hold" grpId="0" nodeType="afterEffect">
                                  <p:stCondLst>
                                    <p:cond delay="0"/>
                                  </p:stCondLst>
                                  <p:iterate>
                                    <p:tmAbs val="0"/>
                                  </p:iterate>
                                  <p:childTnLst>
                                    <p:set>
                                      <p:cBhvr>
                                        <p:cTn id="6" fill="hold"/>
                                        <p:tgtEl>
                                          <p:spTgt spid="186">
                                            <p:bg/>
                                          </p:spTgt>
                                        </p:tgtEl>
                                        <p:attrNameLst>
                                          <p:attrName>style.visibility</p:attrName>
                                        </p:attrNameLst>
                                      </p:cBhvr>
                                      <p:to>
                                        <p:strVal val="visible"/>
                                      </p:to>
                                    </p:set>
                                    <p:animEffect transition="in" filter="dissolve">
                                      <p:cBhvr>
                                        <p:cTn id="7" dur="1000"/>
                                        <p:tgtEl>
                                          <p:spTgt spid="186">
                                            <p:bg/>
                                          </p:spTgt>
                                        </p:tgtEl>
                                      </p:cBhvr>
                                    </p:animEffect>
                                  </p:childTnLst>
                                </p:cTn>
                              </p:par>
                              <p:par>
                                <p:cTn id="8" presetID="9" presetClass="entr" presetSubtype="0" fill="hold" grpId="0" nodeType="withEffect">
                                  <p:stCondLst>
                                    <p:cond delay="0"/>
                                  </p:stCondLst>
                                  <p:iterate>
                                    <p:tmAbs val="0"/>
                                  </p:iterate>
                                  <p:childTnLst>
                                    <p:set>
                                      <p:cBhvr>
                                        <p:cTn id="9" fill="hold"/>
                                        <p:tgtEl>
                                          <p:spTgt spid="186">
                                            <p:txEl>
                                              <p:pRg st="0" end="0"/>
                                            </p:txEl>
                                          </p:spTgt>
                                        </p:tgtEl>
                                        <p:attrNameLst>
                                          <p:attrName>style.visibility</p:attrName>
                                        </p:attrNameLst>
                                      </p:cBhvr>
                                      <p:to>
                                        <p:strVal val="visible"/>
                                      </p:to>
                                    </p:set>
                                    <p:animEffect transition="in" filter="dissolve">
                                      <p:cBhvr>
                                        <p:cTn id="10" dur="1000"/>
                                        <p:tgtEl>
                                          <p:spTgt spid="186">
                                            <p:txEl>
                                              <p:pRg st="0" end="0"/>
                                            </p:txEl>
                                          </p:spTgt>
                                        </p:tgtEl>
                                      </p:cBhvr>
                                    </p:animEffect>
                                  </p:childTnLst>
                                </p:cTn>
                              </p:par>
                              <p:par>
                                <p:cTn id="11" presetID="9" presetClass="entr" presetSubtype="0" fill="hold" grpId="0" nodeType="withEffect">
                                  <p:stCondLst>
                                    <p:cond delay="0"/>
                                  </p:stCondLst>
                                  <p:iterate>
                                    <p:tmAbs val="0"/>
                                  </p:iterate>
                                  <p:childTnLst>
                                    <p:set>
                                      <p:cBhvr>
                                        <p:cTn id="12" fill="hold"/>
                                        <p:tgtEl>
                                          <p:spTgt spid="186">
                                            <p:txEl>
                                              <p:pRg st="1" end="1"/>
                                            </p:txEl>
                                          </p:spTgt>
                                        </p:tgtEl>
                                        <p:attrNameLst>
                                          <p:attrName>style.visibility</p:attrName>
                                        </p:attrNameLst>
                                      </p:cBhvr>
                                      <p:to>
                                        <p:strVal val="visible"/>
                                      </p:to>
                                    </p:set>
                                    <p:animEffect transition="in" filter="dissolve">
                                      <p:cBhvr>
                                        <p:cTn id="13" dur="1000"/>
                                        <p:tgtEl>
                                          <p:spTgt spid="186">
                                            <p:txEl>
                                              <p:pRg st="1" end="1"/>
                                            </p:txEl>
                                          </p:spTgt>
                                        </p:tgtEl>
                                      </p:cBhvr>
                                    </p:animEffect>
                                  </p:childTnLst>
                                </p:cTn>
                              </p:par>
                              <p:par>
                                <p:cTn id="14" presetID="9" presetClass="entr" presetSubtype="0" fill="hold" grpId="0" nodeType="withEffect">
                                  <p:stCondLst>
                                    <p:cond delay="0"/>
                                  </p:stCondLst>
                                  <p:iterate>
                                    <p:tmAbs val="0"/>
                                  </p:iterate>
                                  <p:childTnLst>
                                    <p:set>
                                      <p:cBhvr>
                                        <p:cTn id="15" fill="hold"/>
                                        <p:tgtEl>
                                          <p:spTgt spid="186">
                                            <p:txEl>
                                              <p:pRg st="2" end="2"/>
                                            </p:txEl>
                                          </p:spTgt>
                                        </p:tgtEl>
                                        <p:attrNameLst>
                                          <p:attrName>style.visibility</p:attrName>
                                        </p:attrNameLst>
                                      </p:cBhvr>
                                      <p:to>
                                        <p:strVal val="visible"/>
                                      </p:to>
                                    </p:set>
                                    <p:animEffect transition="in" filter="dissolve">
                                      <p:cBhvr>
                                        <p:cTn id="16" dur="1000"/>
                                        <p:tgtEl>
                                          <p:spTgt spid="186">
                                            <p:txEl>
                                              <p:pRg st="2" end="2"/>
                                            </p:txEl>
                                          </p:spTgt>
                                        </p:tgtEl>
                                      </p:cBhvr>
                                    </p:animEffect>
                                  </p:childTnLst>
                                </p:cTn>
                              </p:par>
                            </p:childTnLst>
                          </p:cTn>
                        </p:par>
                        <p:par>
                          <p:cTn id="17" fill="hold">
                            <p:stCondLst>
                              <p:cond delay="1000"/>
                            </p:stCondLst>
                            <p:childTnLst>
                              <p:par>
                                <p:cTn id="18" presetID="9" presetClass="entr" fill="hold" grpId="0" nodeType="afterEffect">
                                  <p:stCondLst>
                                    <p:cond delay="0"/>
                                  </p:stCondLst>
                                  <p:iterate>
                                    <p:tmAbs val="0"/>
                                  </p:iterate>
                                  <p:childTnLst>
                                    <p:set>
                                      <p:cBhvr>
                                        <p:cTn id="19" fill="hold"/>
                                        <p:tgtEl>
                                          <p:spTgt spid="186">
                                            <p:txEl>
                                              <p:pRg st="3" end="3"/>
                                            </p:txEl>
                                          </p:spTgt>
                                        </p:tgtEl>
                                        <p:attrNameLst>
                                          <p:attrName>style.visibility</p:attrName>
                                        </p:attrNameLst>
                                      </p:cBhvr>
                                      <p:to>
                                        <p:strVal val="visible"/>
                                      </p:to>
                                    </p:set>
                                    <p:animEffect transition="in" filter="dissolve">
                                      <p:cBhvr>
                                        <p:cTn id="20" dur="1000"/>
                                        <p:tgtEl>
                                          <p:spTgt spid="186">
                                            <p:txEl>
                                              <p:pRg st="3" end="3"/>
                                            </p:txEl>
                                          </p:spTgt>
                                        </p:tgtEl>
                                      </p:cBhvr>
                                    </p:animEffect>
                                  </p:childTnLst>
                                </p:cTn>
                              </p:par>
                            </p:childTnLst>
                          </p:cTn>
                        </p:par>
                        <p:par>
                          <p:cTn id="21" fill="hold">
                            <p:stCondLst>
                              <p:cond delay="2000"/>
                            </p:stCondLst>
                            <p:childTnLst>
                              <p:par>
                                <p:cTn id="22" presetID="9" presetClass="entr" fill="hold" grpId="0" nodeType="afterEffect">
                                  <p:stCondLst>
                                    <p:cond delay="0"/>
                                  </p:stCondLst>
                                  <p:iterate>
                                    <p:tmAbs val="0"/>
                                  </p:iterate>
                                  <p:childTnLst>
                                    <p:set>
                                      <p:cBhvr>
                                        <p:cTn id="23" fill="hold"/>
                                        <p:tgtEl>
                                          <p:spTgt spid="186">
                                            <p:txEl>
                                              <p:pRg st="4" end="4"/>
                                            </p:txEl>
                                          </p:spTgt>
                                        </p:tgtEl>
                                        <p:attrNameLst>
                                          <p:attrName>style.visibility</p:attrName>
                                        </p:attrNameLst>
                                      </p:cBhvr>
                                      <p:to>
                                        <p:strVal val="visible"/>
                                      </p:to>
                                    </p:set>
                                    <p:animEffect transition="in" filter="dissolve">
                                      <p:cBhvr>
                                        <p:cTn id="24" dur="1000"/>
                                        <p:tgtEl>
                                          <p:spTgt spid="18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6" grpId="0" build="p"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Exams and Assignments"/>
          <p:cNvSpPr txBox="1">
            <a:spLocks noGrp="1"/>
          </p:cNvSpPr>
          <p:nvPr>
            <p:ph type="title"/>
          </p:nvPr>
        </p:nvSpPr>
        <p:spPr>
          <a:xfrm>
            <a:off x="198120" y="0"/>
            <a:ext cx="10515600" cy="1325563"/>
          </a:xfrm>
          <a:prstGeom prst="rect">
            <a:avLst/>
          </a:prstGeom>
        </p:spPr>
        <p:txBody>
          <a:bodyPr/>
          <a:lstStyle/>
          <a:p>
            <a:r>
              <a:rPr dirty="0"/>
              <a:t>Exams and Assignments</a:t>
            </a:r>
          </a:p>
        </p:txBody>
      </p:sp>
      <p:sp>
        <p:nvSpPr>
          <p:cNvPr id="186" name="There will be two major exams in the course…"/>
          <p:cNvSpPr txBox="1">
            <a:spLocks noGrp="1"/>
          </p:cNvSpPr>
          <p:nvPr>
            <p:ph type="body" idx="1"/>
          </p:nvPr>
        </p:nvSpPr>
        <p:spPr>
          <a:xfrm>
            <a:off x="411480" y="1112859"/>
            <a:ext cx="11780520" cy="4846320"/>
          </a:xfrm>
          <a:prstGeom prst="rect">
            <a:avLst/>
          </a:prstGeom>
        </p:spPr>
        <p:txBody>
          <a:bodyPr>
            <a:noAutofit/>
          </a:bodyPr>
          <a:lstStyle/>
          <a:p>
            <a:r>
              <a:rPr lang="en-US" sz="2400" dirty="0"/>
              <a:t>General Directions:</a:t>
            </a:r>
          </a:p>
          <a:p>
            <a:pPr lvl="1"/>
            <a:r>
              <a:rPr lang="en-US" sz="2400" dirty="0"/>
              <a:t>Unless stated otherwise</a:t>
            </a:r>
            <a:r>
              <a:rPr lang="en-US" sz="2400" dirty="0">
                <a:highlight>
                  <a:srgbClr val="FFFF00"/>
                </a:highlight>
              </a:rPr>
              <a:t>, I will present the solutions at the beginning of the next class after the assignment was handed </a:t>
            </a:r>
          </a:p>
          <a:p>
            <a:pPr lvl="2"/>
            <a:r>
              <a:rPr lang="en-US" sz="2400" dirty="0"/>
              <a:t>Handling your assignment </a:t>
            </a:r>
            <a:r>
              <a:rPr lang="en-US" sz="2400" dirty="0">
                <a:highlight>
                  <a:srgbClr val="00FFFF"/>
                </a:highlight>
              </a:rPr>
              <a:t>after it is due but before I present the solutions you can earn a max of 70 points </a:t>
            </a:r>
          </a:p>
          <a:p>
            <a:pPr lvl="2"/>
            <a:r>
              <a:rPr lang="en-US" sz="2400" dirty="0"/>
              <a:t>An assignment handled </a:t>
            </a:r>
            <a:r>
              <a:rPr lang="en-US" sz="2400" dirty="0">
                <a:solidFill>
                  <a:srgbClr val="FF0000"/>
                </a:solidFill>
              </a:rPr>
              <a:t>after the solutions are posted will yield 0 points</a:t>
            </a:r>
          </a:p>
          <a:p>
            <a:pPr lvl="1"/>
            <a:r>
              <a:rPr lang="en-US" sz="2400" dirty="0"/>
              <a:t>Files should be named with the following convention:</a:t>
            </a:r>
          </a:p>
          <a:p>
            <a:pPr lvl="2"/>
            <a:r>
              <a:rPr lang="en-US" sz="2400" b="1" dirty="0"/>
              <a:t>TC2027</a:t>
            </a:r>
            <a:r>
              <a:rPr lang="en-US" sz="2400" dirty="0"/>
              <a:t>_AssigmentTypeAndWeek_LastnameFirstname.pdf </a:t>
            </a:r>
          </a:p>
          <a:p>
            <a:pPr lvl="2"/>
            <a:r>
              <a:rPr lang="en-US" sz="2400" b="1" dirty="0"/>
              <a:t>TC2027</a:t>
            </a:r>
            <a:r>
              <a:rPr lang="en-US" sz="2400" dirty="0"/>
              <a:t>_Hwk2_DoeJohn.pdf, </a:t>
            </a:r>
          </a:p>
          <a:p>
            <a:pPr lvl="2"/>
            <a:r>
              <a:rPr lang="en-US" sz="2400" dirty="0"/>
              <a:t>Not-so-good student (real) examples: hm.pdf, Joe.pdf, syst687.pdf, 1.pdf, etc.</a:t>
            </a:r>
          </a:p>
          <a:p>
            <a:pPr lvl="2"/>
            <a:r>
              <a:rPr lang="en-US" sz="2400" dirty="0"/>
              <a:t>If the activity is workgroup, it is required to have a main page with the name of team’s participants.</a:t>
            </a:r>
          </a:p>
        </p:txBody>
      </p:sp>
    </p:spTree>
    <p:extLst>
      <p:ext uri="{BB962C8B-B14F-4D97-AF65-F5344CB8AC3E}">
        <p14:creationId xmlns:p14="http://schemas.microsoft.com/office/powerpoint/2010/main" val="3103981131"/>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9" presetClass="entr" fill="hold" grpId="0" nodeType="afterEffect">
                                  <p:stCondLst>
                                    <p:cond delay="0"/>
                                  </p:stCondLst>
                                  <p:iterate>
                                    <p:tmAbs val="0"/>
                                  </p:iterate>
                                  <p:childTnLst>
                                    <p:set>
                                      <p:cBhvr>
                                        <p:cTn id="6" fill="hold"/>
                                        <p:tgtEl>
                                          <p:spTgt spid="186">
                                            <p:txEl>
                                              <p:pRg st="0" end="0"/>
                                            </p:txEl>
                                          </p:spTgt>
                                        </p:tgtEl>
                                        <p:attrNameLst>
                                          <p:attrName>style.visibility</p:attrName>
                                        </p:attrNameLst>
                                      </p:cBhvr>
                                      <p:to>
                                        <p:strVal val="visible"/>
                                      </p:to>
                                    </p:set>
                                    <p:animEffect transition="in" filter="dissolve">
                                      <p:cBhvr>
                                        <p:cTn id="7" dur="1000"/>
                                        <p:tgtEl>
                                          <p:spTgt spid="186">
                                            <p:txEl>
                                              <p:pRg st="0" end="0"/>
                                            </p:txEl>
                                          </p:spTgt>
                                        </p:tgtEl>
                                      </p:cBhvr>
                                    </p:animEffect>
                                  </p:childTnLst>
                                </p:cTn>
                              </p:par>
                              <p:par>
                                <p:cTn id="8" presetID="9" presetClass="entr" presetSubtype="0" fill="hold" grpId="0" nodeType="withEffect">
                                  <p:stCondLst>
                                    <p:cond delay="0"/>
                                  </p:stCondLst>
                                  <p:iterate>
                                    <p:tmAbs val="0"/>
                                  </p:iterate>
                                  <p:childTnLst>
                                    <p:set>
                                      <p:cBhvr>
                                        <p:cTn id="9" fill="hold"/>
                                        <p:tgtEl>
                                          <p:spTgt spid="186">
                                            <p:txEl>
                                              <p:pRg st="1" end="1"/>
                                            </p:txEl>
                                          </p:spTgt>
                                        </p:tgtEl>
                                        <p:attrNameLst>
                                          <p:attrName>style.visibility</p:attrName>
                                        </p:attrNameLst>
                                      </p:cBhvr>
                                      <p:to>
                                        <p:strVal val="visible"/>
                                      </p:to>
                                    </p:set>
                                    <p:animEffect transition="in" filter="dissolve">
                                      <p:cBhvr>
                                        <p:cTn id="10" dur="1000"/>
                                        <p:tgtEl>
                                          <p:spTgt spid="186">
                                            <p:txEl>
                                              <p:pRg st="1" end="1"/>
                                            </p:txEl>
                                          </p:spTgt>
                                        </p:tgtEl>
                                      </p:cBhvr>
                                    </p:animEffect>
                                  </p:childTnLst>
                                </p:cTn>
                              </p:par>
                              <p:par>
                                <p:cTn id="11" presetID="9" presetClass="entr" presetSubtype="0" fill="hold" grpId="0" nodeType="withEffect">
                                  <p:stCondLst>
                                    <p:cond delay="0"/>
                                  </p:stCondLst>
                                  <p:iterate>
                                    <p:tmAbs val="0"/>
                                  </p:iterate>
                                  <p:childTnLst>
                                    <p:set>
                                      <p:cBhvr>
                                        <p:cTn id="12" fill="hold"/>
                                        <p:tgtEl>
                                          <p:spTgt spid="186">
                                            <p:txEl>
                                              <p:pRg st="2" end="2"/>
                                            </p:txEl>
                                          </p:spTgt>
                                        </p:tgtEl>
                                        <p:attrNameLst>
                                          <p:attrName>style.visibility</p:attrName>
                                        </p:attrNameLst>
                                      </p:cBhvr>
                                      <p:to>
                                        <p:strVal val="visible"/>
                                      </p:to>
                                    </p:set>
                                    <p:animEffect transition="in" filter="dissolve">
                                      <p:cBhvr>
                                        <p:cTn id="13" dur="1000"/>
                                        <p:tgtEl>
                                          <p:spTgt spid="186">
                                            <p:txEl>
                                              <p:pRg st="2" end="2"/>
                                            </p:txEl>
                                          </p:spTgt>
                                        </p:tgtEl>
                                      </p:cBhvr>
                                    </p:animEffect>
                                  </p:childTnLst>
                                </p:cTn>
                              </p:par>
                              <p:par>
                                <p:cTn id="14" presetID="9" presetClass="entr" presetSubtype="0" fill="hold" grpId="0" nodeType="withEffect">
                                  <p:stCondLst>
                                    <p:cond delay="0"/>
                                  </p:stCondLst>
                                  <p:iterate>
                                    <p:tmAbs val="0"/>
                                  </p:iterate>
                                  <p:childTnLst>
                                    <p:set>
                                      <p:cBhvr>
                                        <p:cTn id="15" fill="hold"/>
                                        <p:tgtEl>
                                          <p:spTgt spid="186">
                                            <p:txEl>
                                              <p:pRg st="3" end="3"/>
                                            </p:txEl>
                                          </p:spTgt>
                                        </p:tgtEl>
                                        <p:attrNameLst>
                                          <p:attrName>style.visibility</p:attrName>
                                        </p:attrNameLst>
                                      </p:cBhvr>
                                      <p:to>
                                        <p:strVal val="visible"/>
                                      </p:to>
                                    </p:set>
                                    <p:animEffect transition="in" filter="dissolve">
                                      <p:cBhvr>
                                        <p:cTn id="16" dur="1000"/>
                                        <p:tgtEl>
                                          <p:spTgt spid="186">
                                            <p:txEl>
                                              <p:pRg st="3" end="3"/>
                                            </p:txEl>
                                          </p:spTgt>
                                        </p:tgtEl>
                                      </p:cBhvr>
                                    </p:animEffect>
                                  </p:childTnLst>
                                </p:cTn>
                              </p:par>
                              <p:par>
                                <p:cTn id="17" presetID="9" presetClass="entr" presetSubtype="0" fill="hold" grpId="0" nodeType="withEffect">
                                  <p:stCondLst>
                                    <p:cond delay="0"/>
                                  </p:stCondLst>
                                  <p:iterate>
                                    <p:tmAbs val="0"/>
                                  </p:iterate>
                                  <p:childTnLst>
                                    <p:set>
                                      <p:cBhvr>
                                        <p:cTn id="18" fill="hold"/>
                                        <p:tgtEl>
                                          <p:spTgt spid="186">
                                            <p:txEl>
                                              <p:pRg st="4" end="4"/>
                                            </p:txEl>
                                          </p:spTgt>
                                        </p:tgtEl>
                                        <p:attrNameLst>
                                          <p:attrName>style.visibility</p:attrName>
                                        </p:attrNameLst>
                                      </p:cBhvr>
                                      <p:to>
                                        <p:strVal val="visible"/>
                                      </p:to>
                                    </p:set>
                                    <p:animEffect transition="in" filter="dissolve">
                                      <p:cBhvr>
                                        <p:cTn id="19" dur="1000"/>
                                        <p:tgtEl>
                                          <p:spTgt spid="186">
                                            <p:txEl>
                                              <p:pRg st="4" end="4"/>
                                            </p:txEl>
                                          </p:spTgt>
                                        </p:tgtEl>
                                      </p:cBhvr>
                                    </p:animEffect>
                                  </p:childTnLst>
                                </p:cTn>
                              </p:par>
                              <p:par>
                                <p:cTn id="20" presetID="9" presetClass="entr" presetSubtype="0" fill="hold" grpId="0" nodeType="withEffect">
                                  <p:stCondLst>
                                    <p:cond delay="0"/>
                                  </p:stCondLst>
                                  <p:iterate>
                                    <p:tmAbs val="0"/>
                                  </p:iterate>
                                  <p:childTnLst>
                                    <p:set>
                                      <p:cBhvr>
                                        <p:cTn id="21" fill="hold"/>
                                        <p:tgtEl>
                                          <p:spTgt spid="186">
                                            <p:txEl>
                                              <p:pRg st="5" end="5"/>
                                            </p:txEl>
                                          </p:spTgt>
                                        </p:tgtEl>
                                        <p:attrNameLst>
                                          <p:attrName>style.visibility</p:attrName>
                                        </p:attrNameLst>
                                      </p:cBhvr>
                                      <p:to>
                                        <p:strVal val="visible"/>
                                      </p:to>
                                    </p:set>
                                    <p:animEffect transition="in" filter="dissolve">
                                      <p:cBhvr>
                                        <p:cTn id="22" dur="1000"/>
                                        <p:tgtEl>
                                          <p:spTgt spid="186">
                                            <p:txEl>
                                              <p:pRg st="5" end="5"/>
                                            </p:txEl>
                                          </p:spTgt>
                                        </p:tgtEl>
                                      </p:cBhvr>
                                    </p:animEffect>
                                  </p:childTnLst>
                                </p:cTn>
                              </p:par>
                              <p:par>
                                <p:cTn id="23" presetID="9" presetClass="entr" presetSubtype="0" fill="hold" grpId="0" nodeType="withEffect">
                                  <p:stCondLst>
                                    <p:cond delay="0"/>
                                  </p:stCondLst>
                                  <p:iterate>
                                    <p:tmAbs val="0"/>
                                  </p:iterate>
                                  <p:childTnLst>
                                    <p:set>
                                      <p:cBhvr>
                                        <p:cTn id="24" fill="hold"/>
                                        <p:tgtEl>
                                          <p:spTgt spid="186">
                                            <p:txEl>
                                              <p:pRg st="6" end="6"/>
                                            </p:txEl>
                                          </p:spTgt>
                                        </p:tgtEl>
                                        <p:attrNameLst>
                                          <p:attrName>style.visibility</p:attrName>
                                        </p:attrNameLst>
                                      </p:cBhvr>
                                      <p:to>
                                        <p:strVal val="visible"/>
                                      </p:to>
                                    </p:set>
                                    <p:animEffect transition="in" filter="dissolve">
                                      <p:cBhvr>
                                        <p:cTn id="25" dur="1000"/>
                                        <p:tgtEl>
                                          <p:spTgt spid="186">
                                            <p:txEl>
                                              <p:pRg st="6" end="6"/>
                                            </p:txEl>
                                          </p:spTgt>
                                        </p:tgtEl>
                                      </p:cBhvr>
                                    </p:animEffect>
                                  </p:childTnLst>
                                </p:cTn>
                              </p:par>
                              <p:par>
                                <p:cTn id="26" presetID="9" presetClass="entr" presetSubtype="0" fill="hold" grpId="0" nodeType="withEffect">
                                  <p:stCondLst>
                                    <p:cond delay="0"/>
                                  </p:stCondLst>
                                  <p:iterate>
                                    <p:tmAbs val="0"/>
                                  </p:iterate>
                                  <p:childTnLst>
                                    <p:set>
                                      <p:cBhvr>
                                        <p:cTn id="27" fill="hold"/>
                                        <p:tgtEl>
                                          <p:spTgt spid="186">
                                            <p:txEl>
                                              <p:pRg st="7" end="7"/>
                                            </p:txEl>
                                          </p:spTgt>
                                        </p:tgtEl>
                                        <p:attrNameLst>
                                          <p:attrName>style.visibility</p:attrName>
                                        </p:attrNameLst>
                                      </p:cBhvr>
                                      <p:to>
                                        <p:strVal val="visible"/>
                                      </p:to>
                                    </p:set>
                                    <p:animEffect transition="in" filter="dissolve">
                                      <p:cBhvr>
                                        <p:cTn id="28" dur="1000"/>
                                        <p:tgtEl>
                                          <p:spTgt spid="186">
                                            <p:txEl>
                                              <p:pRg st="7" end="7"/>
                                            </p:txEl>
                                          </p:spTgt>
                                        </p:tgtEl>
                                      </p:cBhvr>
                                    </p:animEffect>
                                  </p:childTnLst>
                                </p:cTn>
                              </p:par>
                              <p:par>
                                <p:cTn id="29" presetID="9" presetClass="entr" presetSubtype="0" fill="hold" grpId="0" nodeType="withEffect">
                                  <p:stCondLst>
                                    <p:cond delay="0"/>
                                  </p:stCondLst>
                                  <p:iterate>
                                    <p:tmAbs val="0"/>
                                  </p:iterate>
                                  <p:childTnLst>
                                    <p:set>
                                      <p:cBhvr>
                                        <p:cTn id="30" fill="hold"/>
                                        <p:tgtEl>
                                          <p:spTgt spid="186">
                                            <p:txEl>
                                              <p:pRg st="8" end="8"/>
                                            </p:txEl>
                                          </p:spTgt>
                                        </p:tgtEl>
                                        <p:attrNameLst>
                                          <p:attrName>style.visibility</p:attrName>
                                        </p:attrNameLst>
                                      </p:cBhvr>
                                      <p:to>
                                        <p:strVal val="visible"/>
                                      </p:to>
                                    </p:set>
                                    <p:animEffect transition="in" filter="dissolve">
                                      <p:cBhvr>
                                        <p:cTn id="31" dur="1000"/>
                                        <p:tgtEl>
                                          <p:spTgt spid="18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6" grpId="0" build="p"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C4410B-AD36-4A88-9207-1FED616B3468}"/>
              </a:ext>
            </a:extLst>
          </p:cNvPr>
          <p:cNvSpPr>
            <a:spLocks noGrp="1"/>
          </p:cNvSpPr>
          <p:nvPr>
            <p:ph type="title"/>
          </p:nvPr>
        </p:nvSpPr>
        <p:spPr/>
        <p:txBody>
          <a:bodyPr/>
          <a:lstStyle/>
          <a:p>
            <a:r>
              <a:rPr lang="en-US" dirty="0"/>
              <a:t>Course Reference</a:t>
            </a:r>
          </a:p>
        </p:txBody>
      </p:sp>
      <p:sp>
        <p:nvSpPr>
          <p:cNvPr id="3" name="Espaço Reservado para Conteúdo 2">
            <a:extLst>
              <a:ext uri="{FF2B5EF4-FFF2-40B4-BE49-F238E27FC236}">
                <a16:creationId xmlns:a16="http://schemas.microsoft.com/office/drawing/2014/main" id="{7EE43610-9035-4268-B76D-98C73289613F}"/>
              </a:ext>
            </a:extLst>
          </p:cNvPr>
          <p:cNvSpPr>
            <a:spLocks noGrp="1"/>
          </p:cNvSpPr>
          <p:nvPr>
            <p:ph idx="1"/>
          </p:nvPr>
        </p:nvSpPr>
        <p:spPr>
          <a:xfrm>
            <a:off x="6440129" y="2230322"/>
            <a:ext cx="5061155" cy="1757798"/>
          </a:xfrm>
        </p:spPr>
        <p:txBody>
          <a:bodyPr/>
          <a:lstStyle/>
          <a:p>
            <a:r>
              <a:rPr lang="en-US" dirty="0"/>
              <a:t>Other references distributed in class</a:t>
            </a:r>
          </a:p>
          <a:p>
            <a:r>
              <a:rPr lang="en-US" dirty="0"/>
              <a:t>Lecture notes</a:t>
            </a:r>
          </a:p>
        </p:txBody>
      </p:sp>
      <p:sp>
        <p:nvSpPr>
          <p:cNvPr id="6" name="CaixaDeTexto 5">
            <a:extLst>
              <a:ext uri="{FF2B5EF4-FFF2-40B4-BE49-F238E27FC236}">
                <a16:creationId xmlns:a16="http://schemas.microsoft.com/office/drawing/2014/main" id="{E61402FC-0070-4A43-9054-F9A795C4AF0D}"/>
              </a:ext>
            </a:extLst>
          </p:cNvPr>
          <p:cNvSpPr txBox="1"/>
          <p:nvPr/>
        </p:nvSpPr>
        <p:spPr>
          <a:xfrm>
            <a:off x="2783156" y="1606896"/>
            <a:ext cx="3036781" cy="1569660"/>
          </a:xfrm>
          <a:prstGeom prst="rect">
            <a:avLst/>
          </a:prstGeom>
          <a:noFill/>
        </p:spPr>
        <p:txBody>
          <a:bodyPr wrap="square">
            <a:spAutoFit/>
          </a:bodyPr>
          <a:lstStyle/>
          <a:p>
            <a:pPr algn="just"/>
            <a:r>
              <a:rPr lang="en-US" sz="2400" dirty="0"/>
              <a:t>Ciampa, M. (2014). CompTIA security+ SYO-401 in depth. Nelson Education.</a:t>
            </a:r>
          </a:p>
        </p:txBody>
      </p:sp>
      <p:pic>
        <p:nvPicPr>
          <p:cNvPr id="4" name="Picture 2">
            <a:extLst>
              <a:ext uri="{FF2B5EF4-FFF2-40B4-BE49-F238E27FC236}">
                <a16:creationId xmlns:a16="http://schemas.microsoft.com/office/drawing/2014/main" id="{E0C194A6-A942-49AB-9F55-17902E5A7B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52538" y="1606896"/>
            <a:ext cx="1292635" cy="1822104"/>
          </a:xfrm>
          <a:prstGeom prst="rect">
            <a:avLst/>
          </a:prstGeom>
          <a:noFill/>
          <a:extLst>
            <a:ext uri="{909E8E84-426E-40DD-AFC4-6F175D3DCCD1}">
              <a14:hiddenFill xmlns:a14="http://schemas.microsoft.com/office/drawing/2010/main">
                <a:solidFill>
                  <a:srgbClr val="FFFFFF"/>
                </a:solidFill>
              </a14:hiddenFill>
            </a:ext>
          </a:extLst>
        </p:spPr>
      </p:pic>
      <p:sp>
        <p:nvSpPr>
          <p:cNvPr id="8" name="CaixaDeTexto 7">
            <a:extLst>
              <a:ext uri="{FF2B5EF4-FFF2-40B4-BE49-F238E27FC236}">
                <a16:creationId xmlns:a16="http://schemas.microsoft.com/office/drawing/2014/main" id="{2480119D-D0B1-4894-9A3A-33548F310CB5}"/>
              </a:ext>
            </a:extLst>
          </p:cNvPr>
          <p:cNvSpPr txBox="1"/>
          <p:nvPr/>
        </p:nvSpPr>
        <p:spPr>
          <a:xfrm>
            <a:off x="2645173" y="3988120"/>
            <a:ext cx="3155395" cy="1200329"/>
          </a:xfrm>
          <a:prstGeom prst="rect">
            <a:avLst/>
          </a:prstGeom>
          <a:noFill/>
        </p:spPr>
        <p:txBody>
          <a:bodyPr wrap="square">
            <a:spAutoFit/>
          </a:bodyPr>
          <a:lstStyle/>
          <a:p>
            <a:pPr algn="just"/>
            <a:r>
              <a:rPr lang="en-US" sz="2400" dirty="0" err="1"/>
              <a:t>Pfleeger</a:t>
            </a:r>
            <a:r>
              <a:rPr lang="en-US" sz="2400" dirty="0"/>
              <a:t>, C. P. (2002). </a:t>
            </a:r>
            <a:r>
              <a:rPr lang="en-US" sz="2400" dirty="0" err="1"/>
              <a:t>Pfleeger</a:t>
            </a:r>
            <a:r>
              <a:rPr lang="en-US" sz="2400" dirty="0"/>
              <a:t>, S L. Security in Computing.</a:t>
            </a:r>
          </a:p>
        </p:txBody>
      </p:sp>
      <p:pic>
        <p:nvPicPr>
          <p:cNvPr id="1028" name="Picture 4">
            <a:extLst>
              <a:ext uri="{FF2B5EF4-FFF2-40B4-BE49-F238E27FC236}">
                <a16:creationId xmlns:a16="http://schemas.microsoft.com/office/drawing/2014/main" id="{F0FD10FC-C6C5-4E21-957B-A28896F45C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2538" y="3750784"/>
            <a:ext cx="1312004" cy="17887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62890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28FD3F1-2757-0048-9847-F11FECB62464}"/>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1" y="10"/>
            <a:ext cx="12192001" cy="4666928"/>
          </a:xfrm>
          <a:prstGeom prst="rect">
            <a:avLst/>
          </a:prstGeom>
        </p:spPr>
      </p:pic>
      <p:pic>
        <p:nvPicPr>
          <p:cNvPr id="22" name="Picture 13">
            <a:extLst>
              <a:ext uri="{FF2B5EF4-FFF2-40B4-BE49-F238E27FC236}">
                <a16:creationId xmlns:a16="http://schemas.microsoft.com/office/drawing/2014/main" id="{DEF28D5B-2926-4FE4-BF22-EA37C737E8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a:ext>
            </a:extLst>
          </a:blip>
          <a:srcRect t="51817"/>
          <a:stretch/>
        </p:blipFill>
        <p:spPr>
          <a:xfrm>
            <a:off x="0" y="3553566"/>
            <a:ext cx="12192000" cy="3304434"/>
          </a:xfrm>
          <a:prstGeom prst="rect">
            <a:avLst/>
          </a:prstGeom>
        </p:spPr>
      </p:pic>
      <p:sp>
        <p:nvSpPr>
          <p:cNvPr id="23" name="Oval 15">
            <a:extLst>
              <a:ext uri="{FF2B5EF4-FFF2-40B4-BE49-F238E27FC236}">
                <a16:creationId xmlns:a16="http://schemas.microsoft.com/office/drawing/2014/main" id="{02E941BD-027E-419D-A57B-79D61423B6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1111" y="4606470"/>
            <a:ext cx="767645" cy="57513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D3BFDA17-7C99-BB4B-AA35-34F998ACE2BE}"/>
              </a:ext>
            </a:extLst>
          </p:cNvPr>
          <p:cNvSpPr>
            <a:spLocks noGrp="1"/>
          </p:cNvSpPr>
          <p:nvPr>
            <p:ph type="ctrTitle"/>
          </p:nvPr>
        </p:nvSpPr>
        <p:spPr>
          <a:xfrm>
            <a:off x="344311" y="4588147"/>
            <a:ext cx="5774916" cy="1968174"/>
          </a:xfrm>
        </p:spPr>
        <p:txBody>
          <a:bodyPr anchor="ctr">
            <a:noAutofit/>
          </a:bodyPr>
          <a:lstStyle/>
          <a:p>
            <a:pPr algn="l">
              <a:lnSpc>
                <a:spcPct val="100000"/>
              </a:lnSpc>
            </a:pPr>
            <a:r>
              <a:rPr lang="en-US" sz="3600" b="1" dirty="0">
                <a:solidFill>
                  <a:srgbClr val="002060"/>
                </a:solidFill>
                <a:latin typeface="Aharoni" panose="02010803020104030203" pitchFamily="2" charset="-79"/>
                <a:cs typeface="Aharoni" panose="02010803020104030203" pitchFamily="2" charset="-79"/>
              </a:rPr>
              <a:t>Computer and Information Security</a:t>
            </a:r>
            <a:br>
              <a:rPr lang="en-US" sz="3600" b="1" dirty="0">
                <a:solidFill>
                  <a:srgbClr val="002060"/>
                </a:solidFill>
                <a:latin typeface="Aharoni" panose="02010803020104030203" pitchFamily="2" charset="-79"/>
                <a:cs typeface="Aharoni" panose="02010803020104030203" pitchFamily="2" charset="-79"/>
              </a:rPr>
            </a:br>
            <a:r>
              <a:rPr lang="en-US" sz="3600" b="1" dirty="0">
                <a:solidFill>
                  <a:srgbClr val="002060"/>
                </a:solidFill>
              </a:rPr>
              <a:t>(TC2027)</a:t>
            </a:r>
          </a:p>
        </p:txBody>
      </p:sp>
      <p:pic>
        <p:nvPicPr>
          <p:cNvPr id="1026" name="Picture 2" descr="See the source image">
            <a:extLst>
              <a:ext uri="{FF2B5EF4-FFF2-40B4-BE49-F238E27FC236}">
                <a16:creationId xmlns:a16="http://schemas.microsoft.com/office/drawing/2014/main" id="{BBE3C7B2-C2D6-419E-A6AD-D75A1533A41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83653" y="4976921"/>
            <a:ext cx="4514850" cy="1190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84031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FA67CD3-AB4E-4A7A-BEB8-53C445D8C4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26"/>
            <a:ext cx="5614875"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7CF545F-9C2E-4446-97CD-AD92990C2B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10FC7B3D-DECB-6B4A-B36D-F34E590AB03F}"/>
              </a:ext>
            </a:extLst>
          </p:cNvPr>
          <p:cNvSpPr>
            <a:spLocks noGrp="1"/>
          </p:cNvSpPr>
          <p:nvPr>
            <p:ph type="title"/>
          </p:nvPr>
        </p:nvSpPr>
        <p:spPr>
          <a:xfrm>
            <a:off x="5278692" y="174170"/>
            <a:ext cx="6307492" cy="2416629"/>
          </a:xfrm>
        </p:spPr>
        <p:txBody>
          <a:bodyPr>
            <a:normAutofit/>
          </a:bodyPr>
          <a:lstStyle/>
          <a:p>
            <a:r>
              <a:rPr lang="en-US" sz="4800" b="1" dirty="0">
                <a:solidFill>
                  <a:srgbClr val="002060"/>
                </a:solidFill>
                <a:latin typeface="Aharoni" panose="02010803020104030203" pitchFamily="2" charset="-79"/>
                <a:cs typeface="Aharoni" panose="02010803020104030203" pitchFamily="2" charset="-79"/>
              </a:rPr>
              <a:t>Unit </a:t>
            </a:r>
            <a:r>
              <a:rPr lang="en-US" sz="4800" b="1" dirty="0">
                <a:solidFill>
                  <a:srgbClr val="002060"/>
                </a:solidFill>
                <a:latin typeface="+mn-lt"/>
                <a:cs typeface="Aharoni" panose="02010803020104030203" pitchFamily="2" charset="-79"/>
              </a:rPr>
              <a:t>0</a:t>
            </a:r>
            <a:r>
              <a:rPr lang="en-US" sz="4800" b="1" dirty="0">
                <a:solidFill>
                  <a:srgbClr val="002060"/>
                </a:solidFill>
                <a:latin typeface="Aharoni" panose="02010803020104030203" pitchFamily="2" charset="-79"/>
                <a:cs typeface="Aharoni" panose="02010803020104030203" pitchFamily="2" charset="-79"/>
              </a:rPr>
              <a:t> - Course Introduction and Logistics</a:t>
            </a:r>
          </a:p>
        </p:txBody>
      </p:sp>
      <p:sp>
        <p:nvSpPr>
          <p:cNvPr id="14" name="Freeform 62">
            <a:extLst>
              <a:ext uri="{FF2B5EF4-FFF2-40B4-BE49-F238E27FC236}">
                <a16:creationId xmlns:a16="http://schemas.microsoft.com/office/drawing/2014/main" id="{339C8D78-A644-462F-B674-F440635E5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gradFill>
              <a:gsLst>
                <a:gs pos="0">
                  <a:schemeClr val="accent1"/>
                </a:gs>
                <a:gs pos="23000">
                  <a:schemeClr val="accent1"/>
                </a:gs>
                <a:gs pos="83000">
                  <a:schemeClr val="accent5"/>
                </a:gs>
                <a:gs pos="100000">
                  <a:schemeClr val="accent5"/>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Picture 1">
            <a:extLst>
              <a:ext uri="{FF2B5EF4-FFF2-40B4-BE49-F238E27FC236}">
                <a16:creationId xmlns:a16="http://schemas.microsoft.com/office/drawing/2014/main" id="{7D705504-D657-FB4C-8FF5-E0445466FD05}"/>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429349" y="1712281"/>
            <a:ext cx="3661831" cy="3453637"/>
          </a:xfrm>
          <a:prstGeom prst="rect">
            <a:avLst/>
          </a:prstGeom>
        </p:spPr>
      </p:pic>
      <p:sp>
        <p:nvSpPr>
          <p:cNvPr id="5" name="Content Placeholder 4">
            <a:extLst>
              <a:ext uri="{FF2B5EF4-FFF2-40B4-BE49-F238E27FC236}">
                <a16:creationId xmlns:a16="http://schemas.microsoft.com/office/drawing/2014/main" id="{9EA39031-E3A7-1E43-8BB3-77F0B1C8C3DA}"/>
              </a:ext>
            </a:extLst>
          </p:cNvPr>
          <p:cNvSpPr>
            <a:spLocks noGrp="1"/>
          </p:cNvSpPr>
          <p:nvPr>
            <p:ph idx="1"/>
          </p:nvPr>
        </p:nvSpPr>
        <p:spPr>
          <a:xfrm>
            <a:off x="5614876" y="2977245"/>
            <a:ext cx="6307492" cy="3364561"/>
          </a:xfrm>
        </p:spPr>
        <p:txBody>
          <a:bodyPr anchor="ctr">
            <a:normAutofit fontScale="77500" lnSpcReduction="20000"/>
          </a:bodyPr>
          <a:lstStyle/>
          <a:p>
            <a:pPr marL="0" indent="0">
              <a:lnSpc>
                <a:spcPct val="150000"/>
              </a:lnSpc>
              <a:buNone/>
            </a:pPr>
            <a:r>
              <a:rPr lang="en-US" b="1" dirty="0">
                <a:solidFill>
                  <a:srgbClr val="002060"/>
                </a:solidFill>
              </a:rPr>
              <a:t>Goals</a:t>
            </a:r>
          </a:p>
          <a:p>
            <a:pPr marL="457200" indent="-457200">
              <a:lnSpc>
                <a:spcPct val="150000"/>
              </a:lnSpc>
              <a:buFont typeface="+mj-lt"/>
              <a:buAutoNum type="alphaUcPeriod"/>
            </a:pPr>
            <a:r>
              <a:rPr lang="en-US" dirty="0">
                <a:solidFill>
                  <a:srgbClr val="002060"/>
                </a:solidFill>
              </a:rPr>
              <a:t>Describe the goals for this course</a:t>
            </a:r>
          </a:p>
          <a:p>
            <a:pPr marL="457200" indent="-457200">
              <a:lnSpc>
                <a:spcPct val="150000"/>
              </a:lnSpc>
              <a:buFont typeface="+mj-lt"/>
              <a:buAutoNum type="alphaUcPeriod"/>
            </a:pPr>
            <a:r>
              <a:rPr lang="en-US" dirty="0">
                <a:solidFill>
                  <a:srgbClr val="002060"/>
                </a:solidFill>
              </a:rPr>
              <a:t>Identify the main logistical aspects involved</a:t>
            </a:r>
          </a:p>
          <a:p>
            <a:pPr marL="457200" indent="-457200">
              <a:lnSpc>
                <a:spcPct val="150000"/>
              </a:lnSpc>
              <a:buFont typeface="+mj-lt"/>
              <a:buAutoNum type="alphaUcPeriod"/>
            </a:pPr>
            <a:r>
              <a:rPr lang="en-US" dirty="0">
                <a:solidFill>
                  <a:srgbClr val="002060"/>
                </a:solidFill>
              </a:rPr>
              <a:t>Recognize the expected behavior</a:t>
            </a:r>
          </a:p>
          <a:p>
            <a:pPr marL="457200" indent="-457200">
              <a:lnSpc>
                <a:spcPct val="150000"/>
              </a:lnSpc>
              <a:buFont typeface="+mj-lt"/>
              <a:buAutoNum type="alphaUcPeriod"/>
            </a:pPr>
            <a:r>
              <a:rPr lang="en-US" dirty="0">
                <a:solidFill>
                  <a:srgbClr val="002060"/>
                </a:solidFill>
              </a:rPr>
              <a:t>Identify the grading structure and its associated activities</a:t>
            </a:r>
          </a:p>
        </p:txBody>
      </p:sp>
    </p:spTree>
    <p:extLst>
      <p:ext uri="{BB962C8B-B14F-4D97-AF65-F5344CB8AC3E}">
        <p14:creationId xmlns:p14="http://schemas.microsoft.com/office/powerpoint/2010/main" val="16735372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EA39031-E3A7-1E43-8BB3-77F0B1C8C3DA}"/>
              </a:ext>
            </a:extLst>
          </p:cNvPr>
          <p:cNvSpPr>
            <a:spLocks noGrp="1"/>
          </p:cNvSpPr>
          <p:nvPr>
            <p:ph idx="1"/>
          </p:nvPr>
        </p:nvSpPr>
        <p:spPr>
          <a:xfrm>
            <a:off x="675276" y="1554145"/>
            <a:ext cx="10515600" cy="3749709"/>
          </a:xfrm>
        </p:spPr>
        <p:txBody>
          <a:bodyPr>
            <a:normAutofit/>
          </a:bodyPr>
          <a:lstStyle/>
          <a:p>
            <a:pPr algn="just">
              <a:lnSpc>
                <a:spcPct val="150000"/>
              </a:lnSpc>
              <a:buFont typeface="Wingdings" pitchFamily="2" charset="2"/>
              <a:buChar char="ü"/>
            </a:pPr>
            <a:r>
              <a:rPr lang="en-US" dirty="0"/>
              <a:t>Intermediate level course in the area of computing in which the student is introduced to the aspects and techniques necessary to guarantee the security of an organization's computer assets. </a:t>
            </a:r>
          </a:p>
          <a:p>
            <a:pPr algn="just">
              <a:lnSpc>
                <a:spcPct val="150000"/>
              </a:lnSpc>
              <a:buFont typeface="Wingdings" pitchFamily="2" charset="2"/>
              <a:buChar char="ü"/>
            </a:pPr>
            <a:r>
              <a:rPr lang="en-US" dirty="0"/>
              <a:t>Requires prior knowledge of </a:t>
            </a:r>
            <a:r>
              <a:rPr lang="en-US" b="1" dirty="0"/>
              <a:t>operating systems </a:t>
            </a:r>
            <a:r>
              <a:rPr lang="en-US" dirty="0"/>
              <a:t>and </a:t>
            </a:r>
            <a:r>
              <a:rPr lang="en-US" b="1" dirty="0"/>
              <a:t>basic networking concepts</a:t>
            </a:r>
            <a:r>
              <a:rPr lang="en-US" dirty="0"/>
              <a:t>.</a:t>
            </a:r>
          </a:p>
        </p:txBody>
      </p:sp>
      <p:sp>
        <p:nvSpPr>
          <p:cNvPr id="4" name="Title 3">
            <a:extLst>
              <a:ext uri="{FF2B5EF4-FFF2-40B4-BE49-F238E27FC236}">
                <a16:creationId xmlns:a16="http://schemas.microsoft.com/office/drawing/2014/main" id="{10FC7B3D-DECB-6B4A-B36D-F34E590AB03F}"/>
              </a:ext>
            </a:extLst>
          </p:cNvPr>
          <p:cNvSpPr>
            <a:spLocks noGrp="1"/>
          </p:cNvSpPr>
          <p:nvPr>
            <p:ph type="title"/>
          </p:nvPr>
        </p:nvSpPr>
        <p:spPr>
          <a:xfrm>
            <a:off x="753035" y="354909"/>
            <a:ext cx="10360083" cy="1286321"/>
          </a:xfrm>
        </p:spPr>
        <p:txBody>
          <a:bodyPr>
            <a:normAutofit/>
          </a:bodyPr>
          <a:lstStyle/>
          <a:p>
            <a:r>
              <a:rPr lang="en-US" dirty="0">
                <a:latin typeface="Aharoni" panose="02010803020104030203" pitchFamily="2" charset="-79"/>
                <a:cs typeface="Aharoni" panose="02010803020104030203" pitchFamily="2" charset="-79"/>
              </a:rPr>
              <a:t>Goals for this Course	</a:t>
            </a:r>
          </a:p>
        </p:txBody>
      </p:sp>
    </p:spTree>
    <p:extLst>
      <p:ext uri="{BB962C8B-B14F-4D97-AF65-F5344CB8AC3E}">
        <p14:creationId xmlns:p14="http://schemas.microsoft.com/office/powerpoint/2010/main" val="6712136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EA39031-E3A7-1E43-8BB3-77F0B1C8C3DA}"/>
              </a:ext>
            </a:extLst>
          </p:cNvPr>
          <p:cNvSpPr>
            <a:spLocks noGrp="1"/>
          </p:cNvSpPr>
          <p:nvPr>
            <p:ph idx="1"/>
          </p:nvPr>
        </p:nvSpPr>
        <p:spPr>
          <a:xfrm>
            <a:off x="838200" y="1465655"/>
            <a:ext cx="10515600" cy="4217390"/>
          </a:xfrm>
        </p:spPr>
        <p:txBody>
          <a:bodyPr>
            <a:noAutofit/>
          </a:bodyPr>
          <a:lstStyle/>
          <a:p>
            <a:pPr algn="just">
              <a:lnSpc>
                <a:spcPct val="150000"/>
              </a:lnSpc>
              <a:buFont typeface="Wingdings" pitchFamily="2" charset="2"/>
              <a:buChar char="ü"/>
            </a:pPr>
            <a:r>
              <a:rPr lang="en-US" sz="2500" dirty="0"/>
              <a:t>Have knowledge of the </a:t>
            </a:r>
            <a:r>
              <a:rPr lang="en-US" sz="2500" b="1" dirty="0"/>
              <a:t>general vision of the area of computer security</a:t>
            </a:r>
            <a:r>
              <a:rPr lang="en-US" sz="2500" dirty="0"/>
              <a:t> with the necessary fundamentals to understand the risks, threats, vulnerabilities to which computer systems are currently subjected, as well as the controls and protection methods against possible attacks, which they are necessary for the proper functioning of these systems in the modern business.</a:t>
            </a:r>
          </a:p>
          <a:p>
            <a:pPr algn="just">
              <a:lnSpc>
                <a:spcPct val="150000"/>
              </a:lnSpc>
              <a:buFont typeface="Wingdings" pitchFamily="2" charset="2"/>
              <a:buChar char="ü"/>
            </a:pPr>
            <a:r>
              <a:rPr lang="en-US" sz="2500" dirty="0"/>
              <a:t>Know the current state of the laws that concern the security of computer systems at the national and international level. </a:t>
            </a:r>
          </a:p>
        </p:txBody>
      </p:sp>
      <p:sp>
        <p:nvSpPr>
          <p:cNvPr id="4" name="Title 3">
            <a:extLst>
              <a:ext uri="{FF2B5EF4-FFF2-40B4-BE49-F238E27FC236}">
                <a16:creationId xmlns:a16="http://schemas.microsoft.com/office/drawing/2014/main" id="{10FC7B3D-DECB-6B4A-B36D-F34E590AB03F}"/>
              </a:ext>
            </a:extLst>
          </p:cNvPr>
          <p:cNvSpPr>
            <a:spLocks noGrp="1"/>
          </p:cNvSpPr>
          <p:nvPr>
            <p:ph type="title"/>
          </p:nvPr>
        </p:nvSpPr>
        <p:spPr>
          <a:xfrm>
            <a:off x="408906" y="89438"/>
            <a:ext cx="10360083" cy="1286321"/>
          </a:xfrm>
        </p:spPr>
        <p:txBody>
          <a:bodyPr>
            <a:normAutofit fontScale="90000"/>
          </a:bodyPr>
          <a:lstStyle/>
          <a:p>
            <a:r>
              <a:rPr lang="en-US" dirty="0">
                <a:latin typeface="Aharoni" panose="02010803020104030203" pitchFamily="2" charset="-79"/>
                <a:cs typeface="Aharoni" panose="02010803020104030203" pitchFamily="2" charset="-79"/>
              </a:rPr>
              <a:t>At the end of the course the student will be able to:</a:t>
            </a:r>
          </a:p>
        </p:txBody>
      </p:sp>
    </p:spTree>
    <p:extLst>
      <p:ext uri="{BB962C8B-B14F-4D97-AF65-F5344CB8AC3E}">
        <p14:creationId xmlns:p14="http://schemas.microsoft.com/office/powerpoint/2010/main" val="39820167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28A4B59-63C7-4825-AF24-4C7E95C38835}"/>
              </a:ext>
            </a:extLst>
          </p:cNvPr>
          <p:cNvSpPr>
            <a:spLocks noGrp="1"/>
          </p:cNvSpPr>
          <p:nvPr>
            <p:ph type="title"/>
          </p:nvPr>
        </p:nvSpPr>
        <p:spPr>
          <a:xfrm>
            <a:off x="256371" y="226565"/>
            <a:ext cx="10515600" cy="1325563"/>
          </a:xfrm>
        </p:spPr>
        <p:txBody>
          <a:bodyPr>
            <a:normAutofit/>
          </a:bodyPr>
          <a:lstStyle/>
          <a:p>
            <a:r>
              <a:rPr lang="en-US" sz="6000" dirty="0"/>
              <a:t>Who am I?</a:t>
            </a:r>
          </a:p>
        </p:txBody>
      </p:sp>
      <p:grpSp>
        <p:nvGrpSpPr>
          <p:cNvPr id="5" name="Agrupar 4">
            <a:extLst>
              <a:ext uri="{FF2B5EF4-FFF2-40B4-BE49-F238E27FC236}">
                <a16:creationId xmlns:a16="http://schemas.microsoft.com/office/drawing/2014/main" id="{5310D81A-478E-4FAA-8FC5-4DBBE4C88384}"/>
              </a:ext>
            </a:extLst>
          </p:cNvPr>
          <p:cNvGrpSpPr/>
          <p:nvPr/>
        </p:nvGrpSpPr>
        <p:grpSpPr>
          <a:xfrm>
            <a:off x="435077" y="1593413"/>
            <a:ext cx="5868042" cy="1659655"/>
            <a:chOff x="697476" y="1612028"/>
            <a:chExt cx="5868042" cy="1659655"/>
          </a:xfrm>
        </p:grpSpPr>
        <p:pic>
          <p:nvPicPr>
            <p:cNvPr id="1026" name="Picture 2" descr="Resultado de imagem para brazilian air force uh1h">
              <a:extLst>
                <a:ext uri="{FF2B5EF4-FFF2-40B4-BE49-F238E27FC236}">
                  <a16:creationId xmlns:a16="http://schemas.microsoft.com/office/drawing/2014/main" id="{8181694E-3A46-415E-A22F-50643F0A4F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7476" y="1612028"/>
              <a:ext cx="2812975" cy="1659655"/>
            </a:xfrm>
            <a:prstGeom prst="rect">
              <a:avLst/>
            </a:prstGeom>
            <a:noFill/>
            <a:extLst>
              <a:ext uri="{909E8E84-426E-40DD-AFC4-6F175D3DCCD1}">
                <a14:hiddenFill xmlns:a14="http://schemas.microsoft.com/office/drawing/2010/main">
                  <a:solidFill>
                    <a:srgbClr val="FFFFFF"/>
                  </a:solidFill>
                </a14:hiddenFill>
              </a:ext>
            </a:extLst>
          </p:spPr>
        </p:pic>
        <p:sp>
          <p:nvSpPr>
            <p:cNvPr id="4" name="CaixaDeTexto 3">
              <a:extLst>
                <a:ext uri="{FF2B5EF4-FFF2-40B4-BE49-F238E27FC236}">
                  <a16:creationId xmlns:a16="http://schemas.microsoft.com/office/drawing/2014/main" id="{72F0E189-6948-4D1D-BAB1-58306A13CE25}"/>
                </a:ext>
              </a:extLst>
            </p:cNvPr>
            <p:cNvSpPr txBox="1"/>
            <p:nvPr/>
          </p:nvSpPr>
          <p:spPr>
            <a:xfrm>
              <a:off x="3510451" y="2275546"/>
              <a:ext cx="3055067" cy="461665"/>
            </a:xfrm>
            <a:prstGeom prst="rect">
              <a:avLst/>
            </a:prstGeom>
            <a:noFill/>
          </p:spPr>
          <p:txBody>
            <a:bodyPr wrap="none" rtlCol="0">
              <a:spAutoFit/>
            </a:bodyPr>
            <a:lstStyle/>
            <a:p>
              <a:r>
                <a:rPr lang="en-US" sz="2400" dirty="0">
                  <a:solidFill>
                    <a:srgbClr val="002060"/>
                  </a:solidFill>
                </a:rPr>
                <a:t>Brazilian Air Force Pilot</a:t>
              </a:r>
            </a:p>
          </p:txBody>
        </p:sp>
      </p:grpSp>
      <p:grpSp>
        <p:nvGrpSpPr>
          <p:cNvPr id="6" name="Agrupar 5">
            <a:extLst>
              <a:ext uri="{FF2B5EF4-FFF2-40B4-BE49-F238E27FC236}">
                <a16:creationId xmlns:a16="http://schemas.microsoft.com/office/drawing/2014/main" id="{8C922A65-305B-4D1B-84F4-FAEFC7207708}"/>
              </a:ext>
            </a:extLst>
          </p:cNvPr>
          <p:cNvGrpSpPr/>
          <p:nvPr/>
        </p:nvGrpSpPr>
        <p:grpSpPr>
          <a:xfrm>
            <a:off x="1541541" y="3492187"/>
            <a:ext cx="4265677" cy="2018215"/>
            <a:chOff x="2396948" y="3400729"/>
            <a:chExt cx="4265677" cy="2018215"/>
          </a:xfrm>
        </p:grpSpPr>
        <p:pic>
          <p:nvPicPr>
            <p:cNvPr id="1028" name="Picture 4" descr="Resultado de imagem para cindacta 4 manaus">
              <a:extLst>
                <a:ext uri="{FF2B5EF4-FFF2-40B4-BE49-F238E27FC236}">
                  <a16:creationId xmlns:a16="http://schemas.microsoft.com/office/drawing/2014/main" id="{B12113B6-BCDD-4797-AD0C-F417EFA9F2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49650" y="3400729"/>
              <a:ext cx="2812975" cy="138631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Resultado de imagem para cindacta 4 manaus">
              <a:extLst>
                <a:ext uri="{FF2B5EF4-FFF2-40B4-BE49-F238E27FC236}">
                  <a16:creationId xmlns:a16="http://schemas.microsoft.com/office/drawing/2014/main" id="{12BC5C47-9302-4A7A-8E1D-BB75AA9EC3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96948" y="3935201"/>
              <a:ext cx="2227006" cy="1483743"/>
            </a:xfrm>
            <a:prstGeom prst="rect">
              <a:avLst/>
            </a:prstGeom>
            <a:noFill/>
            <a:extLst>
              <a:ext uri="{909E8E84-426E-40DD-AFC4-6F175D3DCCD1}">
                <a14:hiddenFill xmlns:a14="http://schemas.microsoft.com/office/drawing/2010/main">
                  <a:solidFill>
                    <a:srgbClr val="FFFFFF"/>
                  </a:solidFill>
                </a14:hiddenFill>
              </a:ext>
            </a:extLst>
          </p:spPr>
        </p:pic>
        <p:sp>
          <p:nvSpPr>
            <p:cNvPr id="9" name="CaixaDeTexto 8">
              <a:extLst>
                <a:ext uri="{FF2B5EF4-FFF2-40B4-BE49-F238E27FC236}">
                  <a16:creationId xmlns:a16="http://schemas.microsoft.com/office/drawing/2014/main" id="{894EAE94-C513-4DB8-BB18-685BFB7B7C79}"/>
                </a:ext>
              </a:extLst>
            </p:cNvPr>
            <p:cNvSpPr txBox="1"/>
            <p:nvPr/>
          </p:nvSpPr>
          <p:spPr>
            <a:xfrm>
              <a:off x="4803393" y="4871089"/>
              <a:ext cx="1734577" cy="461665"/>
            </a:xfrm>
            <a:prstGeom prst="rect">
              <a:avLst/>
            </a:prstGeom>
            <a:noFill/>
          </p:spPr>
          <p:txBody>
            <a:bodyPr wrap="none" rtlCol="0">
              <a:spAutoFit/>
            </a:bodyPr>
            <a:lstStyle/>
            <a:p>
              <a:r>
                <a:rPr lang="en-US" sz="2400" dirty="0">
                  <a:solidFill>
                    <a:srgbClr val="002060"/>
                  </a:solidFill>
                </a:rPr>
                <a:t>ATC Services</a:t>
              </a:r>
            </a:p>
          </p:txBody>
        </p:sp>
      </p:grpSp>
      <p:grpSp>
        <p:nvGrpSpPr>
          <p:cNvPr id="7" name="Agrupar 6">
            <a:extLst>
              <a:ext uri="{FF2B5EF4-FFF2-40B4-BE49-F238E27FC236}">
                <a16:creationId xmlns:a16="http://schemas.microsoft.com/office/drawing/2014/main" id="{9901CC50-AAD8-484C-9422-2F6626D66F4E}"/>
              </a:ext>
            </a:extLst>
          </p:cNvPr>
          <p:cNvGrpSpPr/>
          <p:nvPr/>
        </p:nvGrpSpPr>
        <p:grpSpPr>
          <a:xfrm>
            <a:off x="4775585" y="158244"/>
            <a:ext cx="6599533" cy="1893899"/>
            <a:chOff x="5592467" y="126938"/>
            <a:chExt cx="6599533" cy="1893899"/>
          </a:xfrm>
        </p:grpSpPr>
        <p:pic>
          <p:nvPicPr>
            <p:cNvPr id="1032" name="Picture 8" descr="Resultado de imagem para air force opperations">
              <a:extLst>
                <a:ext uri="{FF2B5EF4-FFF2-40B4-BE49-F238E27FC236}">
                  <a16:creationId xmlns:a16="http://schemas.microsoft.com/office/drawing/2014/main" id="{0C623370-A0FF-4FBC-A37A-63A89F7FE45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92467" y="126938"/>
              <a:ext cx="2828573" cy="1893899"/>
            </a:xfrm>
            <a:prstGeom prst="rect">
              <a:avLst/>
            </a:prstGeom>
            <a:noFill/>
            <a:extLst>
              <a:ext uri="{909E8E84-426E-40DD-AFC4-6F175D3DCCD1}">
                <a14:hiddenFill xmlns:a14="http://schemas.microsoft.com/office/drawing/2010/main">
                  <a:solidFill>
                    <a:srgbClr val="FFFFFF"/>
                  </a:solidFill>
                </a14:hiddenFill>
              </a:ext>
            </a:extLst>
          </p:spPr>
        </p:pic>
        <p:sp>
          <p:nvSpPr>
            <p:cNvPr id="12" name="CaixaDeTexto 11">
              <a:extLst>
                <a:ext uri="{FF2B5EF4-FFF2-40B4-BE49-F238E27FC236}">
                  <a16:creationId xmlns:a16="http://schemas.microsoft.com/office/drawing/2014/main" id="{581AC3C2-7B36-494E-8FA9-2EE66423D989}"/>
                </a:ext>
              </a:extLst>
            </p:cNvPr>
            <p:cNvSpPr txBox="1"/>
            <p:nvPr/>
          </p:nvSpPr>
          <p:spPr>
            <a:xfrm>
              <a:off x="8514903" y="835958"/>
              <a:ext cx="3677097" cy="461665"/>
            </a:xfrm>
            <a:prstGeom prst="rect">
              <a:avLst/>
            </a:prstGeom>
            <a:noFill/>
          </p:spPr>
          <p:txBody>
            <a:bodyPr wrap="none" rtlCol="0">
              <a:spAutoFit/>
            </a:bodyPr>
            <a:lstStyle/>
            <a:p>
              <a:r>
                <a:rPr lang="en-US" sz="2400" dirty="0">
                  <a:solidFill>
                    <a:srgbClr val="002060"/>
                  </a:solidFill>
                </a:rPr>
                <a:t>Brazilian Defense Cyber Ops</a:t>
              </a:r>
            </a:p>
          </p:txBody>
        </p:sp>
      </p:grpSp>
      <p:grpSp>
        <p:nvGrpSpPr>
          <p:cNvPr id="8" name="Agrupar 7">
            <a:extLst>
              <a:ext uri="{FF2B5EF4-FFF2-40B4-BE49-F238E27FC236}">
                <a16:creationId xmlns:a16="http://schemas.microsoft.com/office/drawing/2014/main" id="{ED7E1EC2-CC5E-46CB-8DD9-494C7F5C2651}"/>
              </a:ext>
            </a:extLst>
          </p:cNvPr>
          <p:cNvGrpSpPr/>
          <p:nvPr/>
        </p:nvGrpSpPr>
        <p:grpSpPr>
          <a:xfrm>
            <a:off x="7959367" y="1638201"/>
            <a:ext cx="3797556" cy="2670699"/>
            <a:chOff x="7784844" y="1842354"/>
            <a:chExt cx="3797556" cy="2670699"/>
          </a:xfrm>
        </p:grpSpPr>
        <p:pic>
          <p:nvPicPr>
            <p:cNvPr id="1034" name="Picture 10" descr="Resultado de imagem para adsb spoof screen">
              <a:extLst>
                <a:ext uri="{FF2B5EF4-FFF2-40B4-BE49-F238E27FC236}">
                  <a16:creationId xmlns:a16="http://schemas.microsoft.com/office/drawing/2014/main" id="{0360016B-1568-493A-BBF7-0021988223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84844" y="1842354"/>
              <a:ext cx="2344020" cy="1827498"/>
            </a:xfrm>
            <a:prstGeom prst="rect">
              <a:avLst/>
            </a:prstGeom>
            <a:noFill/>
            <a:extLst>
              <a:ext uri="{909E8E84-426E-40DD-AFC4-6F175D3DCCD1}">
                <a14:hiddenFill xmlns:a14="http://schemas.microsoft.com/office/drawing/2010/main">
                  <a:solidFill>
                    <a:srgbClr val="FFFFFF"/>
                  </a:solidFill>
                </a14:hiddenFill>
              </a:ext>
            </a:extLst>
          </p:spPr>
        </p:pic>
        <p:sp>
          <p:nvSpPr>
            <p:cNvPr id="15" name="CaixaDeTexto 14">
              <a:extLst>
                <a:ext uri="{FF2B5EF4-FFF2-40B4-BE49-F238E27FC236}">
                  <a16:creationId xmlns:a16="http://schemas.microsoft.com/office/drawing/2014/main" id="{626000F1-4B7A-42F1-8308-915B3C69070D}"/>
                </a:ext>
              </a:extLst>
            </p:cNvPr>
            <p:cNvSpPr txBox="1"/>
            <p:nvPr/>
          </p:nvSpPr>
          <p:spPr>
            <a:xfrm>
              <a:off x="8230478" y="3682056"/>
              <a:ext cx="3351922" cy="830997"/>
            </a:xfrm>
            <a:prstGeom prst="rect">
              <a:avLst/>
            </a:prstGeom>
            <a:noFill/>
          </p:spPr>
          <p:txBody>
            <a:bodyPr wrap="square" rtlCol="0">
              <a:spAutoFit/>
            </a:bodyPr>
            <a:lstStyle/>
            <a:p>
              <a:r>
                <a:rPr lang="en-US" sz="2400" dirty="0">
                  <a:solidFill>
                    <a:srgbClr val="002060"/>
                  </a:solidFill>
                </a:rPr>
                <a:t>ATC &amp; C2 Security Protocols Research</a:t>
              </a:r>
            </a:p>
          </p:txBody>
        </p:sp>
      </p:grpSp>
      <p:grpSp>
        <p:nvGrpSpPr>
          <p:cNvPr id="10" name="Agrupar 9">
            <a:extLst>
              <a:ext uri="{FF2B5EF4-FFF2-40B4-BE49-F238E27FC236}">
                <a16:creationId xmlns:a16="http://schemas.microsoft.com/office/drawing/2014/main" id="{F985A9D0-9766-47CE-B50F-EB0CFE956A94}"/>
              </a:ext>
            </a:extLst>
          </p:cNvPr>
          <p:cNvGrpSpPr/>
          <p:nvPr/>
        </p:nvGrpSpPr>
        <p:grpSpPr>
          <a:xfrm>
            <a:off x="6538602" y="4362382"/>
            <a:ext cx="4812581" cy="1294766"/>
            <a:chOff x="7168495" y="4068651"/>
            <a:chExt cx="4812581" cy="1294766"/>
          </a:xfrm>
        </p:grpSpPr>
        <p:pic>
          <p:nvPicPr>
            <p:cNvPr id="1036" name="Picture 12" descr="Resultado de imagem para smart grid security">
              <a:extLst>
                <a:ext uri="{FF2B5EF4-FFF2-40B4-BE49-F238E27FC236}">
                  <a16:creationId xmlns:a16="http://schemas.microsoft.com/office/drawing/2014/main" id="{4DDDBF7C-90E7-4A81-95F5-C1DEE01760C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68495" y="4068651"/>
              <a:ext cx="1940619" cy="1294766"/>
            </a:xfrm>
            <a:prstGeom prst="rect">
              <a:avLst/>
            </a:prstGeom>
            <a:noFill/>
            <a:extLst>
              <a:ext uri="{909E8E84-426E-40DD-AFC4-6F175D3DCCD1}">
                <a14:hiddenFill xmlns:a14="http://schemas.microsoft.com/office/drawing/2010/main">
                  <a:solidFill>
                    <a:srgbClr val="FFFFFF"/>
                  </a:solidFill>
                </a14:hiddenFill>
              </a:ext>
            </a:extLst>
          </p:spPr>
        </p:pic>
        <p:sp>
          <p:nvSpPr>
            <p:cNvPr id="18" name="CaixaDeTexto 17">
              <a:extLst>
                <a:ext uri="{FF2B5EF4-FFF2-40B4-BE49-F238E27FC236}">
                  <a16:creationId xmlns:a16="http://schemas.microsoft.com/office/drawing/2014/main" id="{699D9E17-EC2C-4594-B329-8FB96356104F}"/>
                </a:ext>
              </a:extLst>
            </p:cNvPr>
            <p:cNvSpPr txBox="1"/>
            <p:nvPr/>
          </p:nvSpPr>
          <p:spPr>
            <a:xfrm>
              <a:off x="9319842" y="4362382"/>
              <a:ext cx="2661234" cy="830997"/>
            </a:xfrm>
            <a:prstGeom prst="rect">
              <a:avLst/>
            </a:prstGeom>
            <a:noFill/>
          </p:spPr>
          <p:txBody>
            <a:bodyPr wrap="square" rtlCol="0">
              <a:spAutoFit/>
            </a:bodyPr>
            <a:lstStyle/>
            <a:p>
              <a:r>
                <a:rPr lang="en-US" sz="2400" dirty="0">
                  <a:solidFill>
                    <a:srgbClr val="002060"/>
                  </a:solidFill>
                </a:rPr>
                <a:t>Utilities Security Architecture</a:t>
              </a:r>
            </a:p>
          </p:txBody>
        </p:sp>
      </p:grpSp>
    </p:spTree>
    <p:extLst>
      <p:ext uri="{BB962C8B-B14F-4D97-AF65-F5344CB8AC3E}">
        <p14:creationId xmlns:p14="http://schemas.microsoft.com/office/powerpoint/2010/main" val="2200396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down)">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circle(in)">
                                      <p:cBhvr>
                                        <p:cTn id="17" dur="20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circle(in)">
                                      <p:cBhvr>
                                        <p:cTn id="22" dur="20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21" presetClass="entr" presetSubtype="1"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heel(1)">
                                      <p:cBhvr>
                                        <p:cTn id="27"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Resultado de imagem para unip logo">
            <a:extLst>
              <a:ext uri="{FF2B5EF4-FFF2-40B4-BE49-F238E27FC236}">
                <a16:creationId xmlns:a16="http://schemas.microsoft.com/office/drawing/2014/main" id="{76FE0721-37E4-4D4A-9C67-806634E1F3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0900" y="1666760"/>
            <a:ext cx="2493679" cy="166326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Resultado de imagem para ulbra logo">
            <a:extLst>
              <a:ext uri="{FF2B5EF4-FFF2-40B4-BE49-F238E27FC236}">
                <a16:creationId xmlns:a16="http://schemas.microsoft.com/office/drawing/2014/main" id="{8551C843-FC09-406E-83DB-9B69495ED9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9085" y="4035033"/>
            <a:ext cx="2667182" cy="1725824"/>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Resultado de imagem para nilton lins logo">
            <a:extLst>
              <a:ext uri="{FF2B5EF4-FFF2-40B4-BE49-F238E27FC236}">
                <a16:creationId xmlns:a16="http://schemas.microsoft.com/office/drawing/2014/main" id="{557ACBD5-2B94-49DD-83EC-C9AB917275D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0496" y="4041058"/>
            <a:ext cx="3214488" cy="1325562"/>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Resultado de imagem para uea logo">
            <a:extLst>
              <a:ext uri="{FF2B5EF4-FFF2-40B4-BE49-F238E27FC236}">
                <a16:creationId xmlns:a16="http://schemas.microsoft.com/office/drawing/2014/main" id="{32DC917C-5FD9-4728-86CE-A069E58477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27329" y="1707004"/>
            <a:ext cx="2017150" cy="1909569"/>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Resultado de imagem para ita logo">
            <a:extLst>
              <a:ext uri="{FF2B5EF4-FFF2-40B4-BE49-F238E27FC236}">
                <a16:creationId xmlns:a16="http://schemas.microsoft.com/office/drawing/2014/main" id="{12D61450-CB8E-4DB1-9F73-501D59806B8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287655" y="3816024"/>
            <a:ext cx="3178107" cy="1212067"/>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Resultado de imagem para gmu logo">
            <a:extLst>
              <a:ext uri="{FF2B5EF4-FFF2-40B4-BE49-F238E27FC236}">
                <a16:creationId xmlns:a16="http://schemas.microsoft.com/office/drawing/2014/main" id="{38F43DC1-2CB8-41BE-9525-DBBB0623A08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697633" y="594777"/>
            <a:ext cx="3178107" cy="2067011"/>
          </a:xfrm>
          <a:prstGeom prst="rect">
            <a:avLst/>
          </a:prstGeom>
          <a:noFill/>
          <a:extLst>
            <a:ext uri="{909E8E84-426E-40DD-AFC4-6F175D3DCCD1}">
              <a14:hiddenFill xmlns:a14="http://schemas.microsoft.com/office/drawing/2010/main">
                <a:solidFill>
                  <a:srgbClr val="FFFFFF"/>
                </a:solidFill>
              </a14:hiddenFill>
            </a:ext>
          </a:extLst>
        </p:spPr>
      </p:pic>
      <p:sp>
        <p:nvSpPr>
          <p:cNvPr id="24" name="Título 1">
            <a:extLst>
              <a:ext uri="{FF2B5EF4-FFF2-40B4-BE49-F238E27FC236}">
                <a16:creationId xmlns:a16="http://schemas.microsoft.com/office/drawing/2014/main" id="{929E3440-46D3-4956-8A85-9728F29F4AFE}"/>
              </a:ext>
            </a:extLst>
          </p:cNvPr>
          <p:cNvSpPr>
            <a:spLocks noGrp="1"/>
          </p:cNvSpPr>
          <p:nvPr>
            <p:ph type="title"/>
          </p:nvPr>
        </p:nvSpPr>
        <p:spPr>
          <a:xfrm>
            <a:off x="256371" y="226565"/>
            <a:ext cx="10515600" cy="1325563"/>
          </a:xfrm>
        </p:spPr>
        <p:txBody>
          <a:bodyPr>
            <a:normAutofit/>
          </a:bodyPr>
          <a:lstStyle/>
          <a:p>
            <a:r>
              <a:rPr lang="en-US" sz="6000" dirty="0"/>
              <a:t>Who am I?</a:t>
            </a:r>
          </a:p>
        </p:txBody>
      </p:sp>
    </p:spTree>
    <p:extLst>
      <p:ext uri="{BB962C8B-B14F-4D97-AF65-F5344CB8AC3E}">
        <p14:creationId xmlns:p14="http://schemas.microsoft.com/office/powerpoint/2010/main" val="4405628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58F8F21-316F-45C7-8C94-36C3890D55B9}"/>
              </a:ext>
            </a:extLst>
          </p:cNvPr>
          <p:cNvSpPr>
            <a:spLocks noGrp="1"/>
          </p:cNvSpPr>
          <p:nvPr>
            <p:ph type="title"/>
          </p:nvPr>
        </p:nvSpPr>
        <p:spPr>
          <a:xfrm>
            <a:off x="582561" y="237306"/>
            <a:ext cx="10515600" cy="922901"/>
          </a:xfrm>
        </p:spPr>
        <p:txBody>
          <a:bodyPr/>
          <a:lstStyle/>
          <a:p>
            <a:r>
              <a:rPr lang="en-US" dirty="0"/>
              <a:t>Class Details</a:t>
            </a:r>
          </a:p>
        </p:txBody>
      </p:sp>
      <p:sp>
        <p:nvSpPr>
          <p:cNvPr id="3" name="Espaço Reservado para Conteúdo 2">
            <a:extLst>
              <a:ext uri="{FF2B5EF4-FFF2-40B4-BE49-F238E27FC236}">
                <a16:creationId xmlns:a16="http://schemas.microsoft.com/office/drawing/2014/main" id="{A6F4802C-24D7-4504-A49E-BC0CE6548017}"/>
              </a:ext>
            </a:extLst>
          </p:cNvPr>
          <p:cNvSpPr>
            <a:spLocks noGrp="1"/>
          </p:cNvSpPr>
          <p:nvPr>
            <p:ph idx="1"/>
          </p:nvPr>
        </p:nvSpPr>
        <p:spPr>
          <a:xfrm>
            <a:off x="838200" y="1160207"/>
            <a:ext cx="10515600" cy="4709651"/>
          </a:xfrm>
        </p:spPr>
        <p:txBody>
          <a:bodyPr>
            <a:noAutofit/>
          </a:bodyPr>
          <a:lstStyle/>
          <a:p>
            <a:pPr>
              <a:lnSpc>
                <a:spcPct val="150000"/>
              </a:lnSpc>
            </a:pPr>
            <a:r>
              <a:rPr lang="en-US" sz="2400" b="1" dirty="0"/>
              <a:t>Sessions: </a:t>
            </a:r>
            <a:r>
              <a:rPr lang="en-US" dirty="0"/>
              <a:t>Tuesday &amp; Friday (12:00 - 14:00)</a:t>
            </a:r>
          </a:p>
          <a:p>
            <a:pPr>
              <a:lnSpc>
                <a:spcPct val="150000"/>
              </a:lnSpc>
            </a:pPr>
            <a:r>
              <a:rPr lang="en-US" sz="2400" b="1" dirty="0"/>
              <a:t>Office Hours (Mentoring): </a:t>
            </a:r>
            <a:r>
              <a:rPr lang="en-US" sz="2400" dirty="0"/>
              <a:t>will be provided primarily via email, or if necessary, a time can be scheduled via zoom.</a:t>
            </a:r>
          </a:p>
          <a:p>
            <a:pPr>
              <a:lnSpc>
                <a:spcPct val="150000"/>
              </a:lnSpc>
            </a:pPr>
            <a:r>
              <a:rPr lang="en-US" sz="2400" b="1" dirty="0"/>
              <a:t>Email: </a:t>
            </a:r>
            <a:r>
              <a:rPr lang="en-US" sz="2400" dirty="0"/>
              <a:t>barretoabb@tec.mx</a:t>
            </a:r>
          </a:p>
          <a:p>
            <a:pPr>
              <a:lnSpc>
                <a:spcPct val="150000"/>
              </a:lnSpc>
            </a:pPr>
            <a:r>
              <a:rPr lang="en-US" sz="2400" b="1" dirty="0"/>
              <a:t>Message (Remind): </a:t>
            </a:r>
            <a:r>
              <a:rPr lang="en-US" sz="2400" dirty="0">
                <a:hlinkClick r:id="rId2"/>
              </a:rPr>
              <a:t>https://www.remind.com/join/tc2027c</a:t>
            </a:r>
            <a:r>
              <a:rPr lang="en-US" sz="2400" dirty="0"/>
              <a:t>.</a:t>
            </a:r>
          </a:p>
        </p:txBody>
      </p:sp>
    </p:spTree>
    <p:extLst>
      <p:ext uri="{BB962C8B-B14F-4D97-AF65-F5344CB8AC3E}">
        <p14:creationId xmlns:p14="http://schemas.microsoft.com/office/powerpoint/2010/main" val="18617011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58F8F21-316F-45C7-8C94-36C3890D55B9}"/>
              </a:ext>
            </a:extLst>
          </p:cNvPr>
          <p:cNvSpPr>
            <a:spLocks noGrp="1"/>
          </p:cNvSpPr>
          <p:nvPr>
            <p:ph type="title"/>
          </p:nvPr>
        </p:nvSpPr>
        <p:spPr>
          <a:xfrm>
            <a:off x="149941" y="237306"/>
            <a:ext cx="10515600" cy="922901"/>
          </a:xfrm>
        </p:spPr>
        <p:txBody>
          <a:bodyPr/>
          <a:lstStyle/>
          <a:p>
            <a:r>
              <a:rPr lang="en-US" dirty="0"/>
              <a:t>Syllabus and another course information:</a:t>
            </a:r>
          </a:p>
        </p:txBody>
      </p:sp>
      <p:sp>
        <p:nvSpPr>
          <p:cNvPr id="3" name="Espaço Reservado para Conteúdo 2">
            <a:extLst>
              <a:ext uri="{FF2B5EF4-FFF2-40B4-BE49-F238E27FC236}">
                <a16:creationId xmlns:a16="http://schemas.microsoft.com/office/drawing/2014/main" id="{A6F4802C-24D7-4504-A49E-BC0CE6548017}"/>
              </a:ext>
            </a:extLst>
          </p:cNvPr>
          <p:cNvSpPr>
            <a:spLocks noGrp="1"/>
          </p:cNvSpPr>
          <p:nvPr>
            <p:ph idx="1"/>
          </p:nvPr>
        </p:nvSpPr>
        <p:spPr>
          <a:xfrm>
            <a:off x="838200" y="1445342"/>
            <a:ext cx="10515600" cy="4424516"/>
          </a:xfrm>
        </p:spPr>
        <p:txBody>
          <a:bodyPr>
            <a:noAutofit/>
          </a:bodyPr>
          <a:lstStyle/>
          <a:p>
            <a:pPr>
              <a:lnSpc>
                <a:spcPct val="150000"/>
              </a:lnSpc>
            </a:pPr>
            <a:r>
              <a:rPr lang="en-US" dirty="0">
                <a:hlinkClick r:id="rId2"/>
              </a:rPr>
              <a:t>https://experiencia21.tec.mx/courses/127251</a:t>
            </a:r>
            <a:endParaRPr lang="en-US" dirty="0"/>
          </a:p>
        </p:txBody>
      </p:sp>
      <p:pic>
        <p:nvPicPr>
          <p:cNvPr id="6" name="Imagem 5">
            <a:extLst>
              <a:ext uri="{FF2B5EF4-FFF2-40B4-BE49-F238E27FC236}">
                <a16:creationId xmlns:a16="http://schemas.microsoft.com/office/drawing/2014/main" id="{C04934F1-939D-4F69-9968-BE2FE89E8E41}"/>
              </a:ext>
            </a:extLst>
          </p:cNvPr>
          <p:cNvPicPr>
            <a:picLocks noChangeAspect="1"/>
          </p:cNvPicPr>
          <p:nvPr/>
        </p:nvPicPr>
        <p:blipFill>
          <a:blip r:embed="rId3"/>
          <a:stretch>
            <a:fillRect/>
          </a:stretch>
        </p:blipFill>
        <p:spPr>
          <a:xfrm>
            <a:off x="5820697" y="2337620"/>
            <a:ext cx="5380683" cy="3428999"/>
          </a:xfrm>
          <a:prstGeom prst="rect">
            <a:avLst/>
          </a:prstGeom>
        </p:spPr>
      </p:pic>
    </p:spTree>
    <p:extLst>
      <p:ext uri="{BB962C8B-B14F-4D97-AF65-F5344CB8AC3E}">
        <p14:creationId xmlns:p14="http://schemas.microsoft.com/office/powerpoint/2010/main" val="29947908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Expected Behavior"/>
          <p:cNvSpPr txBox="1">
            <a:spLocks noGrp="1"/>
          </p:cNvSpPr>
          <p:nvPr>
            <p:ph type="title"/>
          </p:nvPr>
        </p:nvSpPr>
        <p:spPr>
          <a:xfrm>
            <a:off x="722999" y="158649"/>
            <a:ext cx="10515600" cy="745920"/>
          </a:xfrm>
          <a:prstGeom prst="rect">
            <a:avLst/>
          </a:prstGeom>
        </p:spPr>
        <p:txBody>
          <a:bodyPr/>
          <a:lstStyle/>
          <a:p>
            <a:r>
              <a:rPr dirty="0"/>
              <a:t>Expected Behavior</a:t>
            </a:r>
          </a:p>
        </p:txBody>
      </p:sp>
      <p:sp>
        <p:nvSpPr>
          <p:cNvPr id="158" name="Attendance is essential in all sessions.…"/>
          <p:cNvSpPr txBox="1">
            <a:spLocks noGrp="1"/>
          </p:cNvSpPr>
          <p:nvPr>
            <p:ph type="body" idx="1"/>
          </p:nvPr>
        </p:nvSpPr>
        <p:spPr>
          <a:xfrm>
            <a:off x="838200" y="1130709"/>
            <a:ext cx="10515600" cy="4866967"/>
          </a:xfrm>
          <a:prstGeom prst="rect">
            <a:avLst/>
          </a:prstGeom>
        </p:spPr>
        <p:txBody>
          <a:bodyPr>
            <a:noAutofit/>
          </a:bodyPr>
          <a:lstStyle/>
          <a:p>
            <a:r>
              <a:rPr sz="2400" dirty="0"/>
              <a:t>Attendance is essential in all sessions.</a:t>
            </a:r>
          </a:p>
          <a:p>
            <a:pPr lvl="1">
              <a:lnSpc>
                <a:spcPct val="100000"/>
              </a:lnSpc>
            </a:pPr>
            <a:r>
              <a:rPr sz="2000" dirty="0"/>
              <a:t>Not all information is provided in the course text or notes</a:t>
            </a:r>
          </a:p>
          <a:p>
            <a:r>
              <a:rPr sz="2400" dirty="0"/>
              <a:t>Good social practices to be observed</a:t>
            </a:r>
          </a:p>
          <a:p>
            <a:pPr lvl="1">
              <a:lnSpc>
                <a:spcPct val="100000"/>
              </a:lnSpc>
            </a:pPr>
            <a:r>
              <a:rPr sz="2000" dirty="0"/>
              <a:t>Enter or leave class at any time, but don’t disrupt the activity going on </a:t>
            </a:r>
          </a:p>
          <a:p>
            <a:pPr lvl="1">
              <a:lnSpc>
                <a:spcPct val="100000"/>
              </a:lnSpc>
            </a:pPr>
            <a:r>
              <a:rPr sz="2000" dirty="0"/>
              <a:t>Electronic devices in silent mode </a:t>
            </a:r>
          </a:p>
          <a:p>
            <a:pPr lvl="1">
              <a:lnSpc>
                <a:spcPct val="100000"/>
              </a:lnSpc>
            </a:pPr>
            <a:r>
              <a:rPr sz="2000" dirty="0"/>
              <a:t>Should you find yourself in extreme need to answer an incoming call, just leave the room to do so.</a:t>
            </a:r>
          </a:p>
          <a:p>
            <a:r>
              <a:rPr sz="2400" dirty="0"/>
              <a:t> Assignments</a:t>
            </a:r>
          </a:p>
          <a:p>
            <a:pPr lvl="1">
              <a:lnSpc>
                <a:spcPct val="100000"/>
              </a:lnSpc>
            </a:pPr>
            <a:r>
              <a:rPr sz="2000" dirty="0"/>
              <a:t>Collaboration with peers is strongly encouraged, write-up must be your own</a:t>
            </a:r>
          </a:p>
          <a:p>
            <a:pPr lvl="1">
              <a:lnSpc>
                <a:spcPct val="100000"/>
              </a:lnSpc>
            </a:pPr>
            <a:r>
              <a:rPr sz="2000" dirty="0"/>
              <a:t>Students are responsible for keeping pace of the schedule changes</a:t>
            </a:r>
          </a:p>
          <a:p>
            <a:r>
              <a:rPr sz="2400" dirty="0"/>
              <a:t>Academic and General policies are listed in the Syllabus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9" presetClass="entr" fill="hold" grpId="0" nodeType="afterEffect">
                                  <p:stCondLst>
                                    <p:cond delay="0"/>
                                  </p:stCondLst>
                                  <p:iterate>
                                    <p:tmAbs val="0"/>
                                  </p:iterate>
                                  <p:childTnLst>
                                    <p:set>
                                      <p:cBhvr>
                                        <p:cTn id="6" fill="hold"/>
                                        <p:tgtEl>
                                          <p:spTgt spid="158">
                                            <p:bg/>
                                          </p:spTgt>
                                        </p:tgtEl>
                                        <p:attrNameLst>
                                          <p:attrName>style.visibility</p:attrName>
                                        </p:attrNameLst>
                                      </p:cBhvr>
                                      <p:to>
                                        <p:strVal val="visible"/>
                                      </p:to>
                                    </p:set>
                                    <p:animEffect transition="in" filter="dissolve">
                                      <p:cBhvr>
                                        <p:cTn id="7" dur="1000"/>
                                        <p:tgtEl>
                                          <p:spTgt spid="158">
                                            <p:bg/>
                                          </p:spTgt>
                                        </p:tgtEl>
                                      </p:cBhvr>
                                    </p:animEffect>
                                  </p:childTnLst>
                                </p:cTn>
                              </p:par>
                              <p:par>
                                <p:cTn id="8" presetID="9" presetClass="entr" presetSubtype="0" fill="hold" grpId="0" nodeType="withEffect">
                                  <p:stCondLst>
                                    <p:cond delay="0"/>
                                  </p:stCondLst>
                                  <p:iterate>
                                    <p:tmAbs val="0"/>
                                  </p:iterate>
                                  <p:childTnLst>
                                    <p:set>
                                      <p:cBhvr>
                                        <p:cTn id="9" fill="hold"/>
                                        <p:tgtEl>
                                          <p:spTgt spid="158">
                                            <p:txEl>
                                              <p:pRg st="0" end="0"/>
                                            </p:txEl>
                                          </p:spTgt>
                                        </p:tgtEl>
                                        <p:attrNameLst>
                                          <p:attrName>style.visibility</p:attrName>
                                        </p:attrNameLst>
                                      </p:cBhvr>
                                      <p:to>
                                        <p:strVal val="visible"/>
                                      </p:to>
                                    </p:set>
                                    <p:animEffect transition="in" filter="dissolve">
                                      <p:cBhvr>
                                        <p:cTn id="10" dur="1000"/>
                                        <p:tgtEl>
                                          <p:spTgt spid="158">
                                            <p:txEl>
                                              <p:pRg st="0" end="0"/>
                                            </p:txEl>
                                          </p:spTgt>
                                        </p:tgtEl>
                                      </p:cBhvr>
                                    </p:animEffect>
                                  </p:childTnLst>
                                </p:cTn>
                              </p:par>
                              <p:par>
                                <p:cTn id="11" presetID="9" presetClass="entr" presetSubtype="0" fill="hold" grpId="0" nodeType="withEffect">
                                  <p:stCondLst>
                                    <p:cond delay="0"/>
                                  </p:stCondLst>
                                  <p:iterate>
                                    <p:tmAbs val="0"/>
                                  </p:iterate>
                                  <p:childTnLst>
                                    <p:set>
                                      <p:cBhvr>
                                        <p:cTn id="12" fill="hold"/>
                                        <p:tgtEl>
                                          <p:spTgt spid="158">
                                            <p:txEl>
                                              <p:pRg st="1" end="1"/>
                                            </p:txEl>
                                          </p:spTgt>
                                        </p:tgtEl>
                                        <p:attrNameLst>
                                          <p:attrName>style.visibility</p:attrName>
                                        </p:attrNameLst>
                                      </p:cBhvr>
                                      <p:to>
                                        <p:strVal val="visible"/>
                                      </p:to>
                                    </p:set>
                                    <p:animEffect transition="in" filter="dissolve">
                                      <p:cBhvr>
                                        <p:cTn id="13" dur="1000"/>
                                        <p:tgtEl>
                                          <p:spTgt spid="158">
                                            <p:txEl>
                                              <p:pRg st="1" end="1"/>
                                            </p:txEl>
                                          </p:spTgt>
                                        </p:tgtEl>
                                      </p:cBhvr>
                                    </p:animEffect>
                                  </p:childTnLst>
                                </p:cTn>
                              </p:par>
                            </p:childTnLst>
                          </p:cTn>
                        </p:par>
                        <p:par>
                          <p:cTn id="14" fill="hold">
                            <p:stCondLst>
                              <p:cond delay="1000"/>
                            </p:stCondLst>
                            <p:childTnLst>
                              <p:par>
                                <p:cTn id="15" presetID="9" presetClass="entr" fill="hold" grpId="0" nodeType="afterEffect">
                                  <p:stCondLst>
                                    <p:cond delay="0"/>
                                  </p:stCondLst>
                                  <p:iterate>
                                    <p:tmAbs val="0"/>
                                  </p:iterate>
                                  <p:childTnLst>
                                    <p:set>
                                      <p:cBhvr>
                                        <p:cTn id="16" fill="hold"/>
                                        <p:tgtEl>
                                          <p:spTgt spid="158">
                                            <p:txEl>
                                              <p:pRg st="2" end="2"/>
                                            </p:txEl>
                                          </p:spTgt>
                                        </p:tgtEl>
                                        <p:attrNameLst>
                                          <p:attrName>style.visibility</p:attrName>
                                        </p:attrNameLst>
                                      </p:cBhvr>
                                      <p:to>
                                        <p:strVal val="visible"/>
                                      </p:to>
                                    </p:set>
                                    <p:animEffect transition="in" filter="dissolve">
                                      <p:cBhvr>
                                        <p:cTn id="17" dur="1000"/>
                                        <p:tgtEl>
                                          <p:spTgt spid="158">
                                            <p:txEl>
                                              <p:pRg st="2" end="2"/>
                                            </p:txEl>
                                          </p:spTgt>
                                        </p:tgtEl>
                                      </p:cBhvr>
                                    </p:animEffect>
                                  </p:childTnLst>
                                </p:cTn>
                              </p:par>
                              <p:par>
                                <p:cTn id="18" presetID="9" presetClass="entr" presetSubtype="0" fill="hold" grpId="0" nodeType="withEffect">
                                  <p:stCondLst>
                                    <p:cond delay="0"/>
                                  </p:stCondLst>
                                  <p:iterate>
                                    <p:tmAbs val="0"/>
                                  </p:iterate>
                                  <p:childTnLst>
                                    <p:set>
                                      <p:cBhvr>
                                        <p:cTn id="19" fill="hold"/>
                                        <p:tgtEl>
                                          <p:spTgt spid="158">
                                            <p:txEl>
                                              <p:pRg st="3" end="3"/>
                                            </p:txEl>
                                          </p:spTgt>
                                        </p:tgtEl>
                                        <p:attrNameLst>
                                          <p:attrName>style.visibility</p:attrName>
                                        </p:attrNameLst>
                                      </p:cBhvr>
                                      <p:to>
                                        <p:strVal val="visible"/>
                                      </p:to>
                                    </p:set>
                                    <p:animEffect transition="in" filter="dissolve">
                                      <p:cBhvr>
                                        <p:cTn id="20" dur="1000"/>
                                        <p:tgtEl>
                                          <p:spTgt spid="158">
                                            <p:txEl>
                                              <p:pRg st="3" end="3"/>
                                            </p:txEl>
                                          </p:spTgt>
                                        </p:tgtEl>
                                      </p:cBhvr>
                                    </p:animEffect>
                                  </p:childTnLst>
                                </p:cTn>
                              </p:par>
                              <p:par>
                                <p:cTn id="21" presetID="9" presetClass="entr" presetSubtype="0" fill="hold" grpId="0" nodeType="withEffect">
                                  <p:stCondLst>
                                    <p:cond delay="0"/>
                                  </p:stCondLst>
                                  <p:iterate>
                                    <p:tmAbs val="0"/>
                                  </p:iterate>
                                  <p:childTnLst>
                                    <p:set>
                                      <p:cBhvr>
                                        <p:cTn id="22" fill="hold"/>
                                        <p:tgtEl>
                                          <p:spTgt spid="158">
                                            <p:txEl>
                                              <p:pRg st="4" end="4"/>
                                            </p:txEl>
                                          </p:spTgt>
                                        </p:tgtEl>
                                        <p:attrNameLst>
                                          <p:attrName>style.visibility</p:attrName>
                                        </p:attrNameLst>
                                      </p:cBhvr>
                                      <p:to>
                                        <p:strVal val="visible"/>
                                      </p:to>
                                    </p:set>
                                    <p:animEffect transition="in" filter="dissolve">
                                      <p:cBhvr>
                                        <p:cTn id="23" dur="1000"/>
                                        <p:tgtEl>
                                          <p:spTgt spid="158">
                                            <p:txEl>
                                              <p:pRg st="4" end="4"/>
                                            </p:txEl>
                                          </p:spTgt>
                                        </p:tgtEl>
                                      </p:cBhvr>
                                    </p:animEffect>
                                  </p:childTnLst>
                                </p:cTn>
                              </p:par>
                              <p:par>
                                <p:cTn id="24" presetID="9" presetClass="entr" presetSubtype="0" fill="hold" grpId="0" nodeType="withEffect">
                                  <p:stCondLst>
                                    <p:cond delay="0"/>
                                  </p:stCondLst>
                                  <p:iterate>
                                    <p:tmAbs val="0"/>
                                  </p:iterate>
                                  <p:childTnLst>
                                    <p:set>
                                      <p:cBhvr>
                                        <p:cTn id="25" fill="hold"/>
                                        <p:tgtEl>
                                          <p:spTgt spid="158">
                                            <p:txEl>
                                              <p:pRg st="5" end="5"/>
                                            </p:txEl>
                                          </p:spTgt>
                                        </p:tgtEl>
                                        <p:attrNameLst>
                                          <p:attrName>style.visibility</p:attrName>
                                        </p:attrNameLst>
                                      </p:cBhvr>
                                      <p:to>
                                        <p:strVal val="visible"/>
                                      </p:to>
                                    </p:set>
                                    <p:animEffect transition="in" filter="dissolve">
                                      <p:cBhvr>
                                        <p:cTn id="26" dur="1000"/>
                                        <p:tgtEl>
                                          <p:spTgt spid="158">
                                            <p:txEl>
                                              <p:pRg st="5" end="5"/>
                                            </p:txEl>
                                          </p:spTgt>
                                        </p:tgtEl>
                                      </p:cBhvr>
                                    </p:animEffect>
                                  </p:childTnLst>
                                </p:cTn>
                              </p:par>
                            </p:childTnLst>
                          </p:cTn>
                        </p:par>
                        <p:par>
                          <p:cTn id="27" fill="hold">
                            <p:stCondLst>
                              <p:cond delay="2000"/>
                            </p:stCondLst>
                            <p:childTnLst>
                              <p:par>
                                <p:cTn id="28" presetID="9" presetClass="entr" fill="hold" grpId="0" nodeType="afterEffect">
                                  <p:stCondLst>
                                    <p:cond delay="0"/>
                                  </p:stCondLst>
                                  <p:iterate>
                                    <p:tmAbs val="0"/>
                                  </p:iterate>
                                  <p:childTnLst>
                                    <p:set>
                                      <p:cBhvr>
                                        <p:cTn id="29" fill="hold"/>
                                        <p:tgtEl>
                                          <p:spTgt spid="158">
                                            <p:txEl>
                                              <p:pRg st="6" end="6"/>
                                            </p:txEl>
                                          </p:spTgt>
                                        </p:tgtEl>
                                        <p:attrNameLst>
                                          <p:attrName>style.visibility</p:attrName>
                                        </p:attrNameLst>
                                      </p:cBhvr>
                                      <p:to>
                                        <p:strVal val="visible"/>
                                      </p:to>
                                    </p:set>
                                    <p:animEffect transition="in" filter="dissolve">
                                      <p:cBhvr>
                                        <p:cTn id="30" dur="1000"/>
                                        <p:tgtEl>
                                          <p:spTgt spid="158">
                                            <p:txEl>
                                              <p:pRg st="6" end="6"/>
                                            </p:txEl>
                                          </p:spTgt>
                                        </p:tgtEl>
                                      </p:cBhvr>
                                    </p:animEffect>
                                  </p:childTnLst>
                                </p:cTn>
                              </p:par>
                              <p:par>
                                <p:cTn id="31" presetID="9" presetClass="entr" presetSubtype="0" fill="hold" grpId="0" nodeType="withEffect">
                                  <p:stCondLst>
                                    <p:cond delay="0"/>
                                  </p:stCondLst>
                                  <p:iterate>
                                    <p:tmAbs val="0"/>
                                  </p:iterate>
                                  <p:childTnLst>
                                    <p:set>
                                      <p:cBhvr>
                                        <p:cTn id="32" fill="hold"/>
                                        <p:tgtEl>
                                          <p:spTgt spid="158">
                                            <p:txEl>
                                              <p:pRg st="7" end="7"/>
                                            </p:txEl>
                                          </p:spTgt>
                                        </p:tgtEl>
                                        <p:attrNameLst>
                                          <p:attrName>style.visibility</p:attrName>
                                        </p:attrNameLst>
                                      </p:cBhvr>
                                      <p:to>
                                        <p:strVal val="visible"/>
                                      </p:to>
                                    </p:set>
                                    <p:animEffect transition="in" filter="dissolve">
                                      <p:cBhvr>
                                        <p:cTn id="33" dur="1000"/>
                                        <p:tgtEl>
                                          <p:spTgt spid="158">
                                            <p:txEl>
                                              <p:pRg st="7" end="7"/>
                                            </p:txEl>
                                          </p:spTgt>
                                        </p:tgtEl>
                                      </p:cBhvr>
                                    </p:animEffect>
                                  </p:childTnLst>
                                </p:cTn>
                              </p:par>
                              <p:par>
                                <p:cTn id="34" presetID="9" presetClass="entr" presetSubtype="0" fill="hold" grpId="0" nodeType="withEffect">
                                  <p:stCondLst>
                                    <p:cond delay="0"/>
                                  </p:stCondLst>
                                  <p:iterate>
                                    <p:tmAbs val="0"/>
                                  </p:iterate>
                                  <p:childTnLst>
                                    <p:set>
                                      <p:cBhvr>
                                        <p:cTn id="35" fill="hold"/>
                                        <p:tgtEl>
                                          <p:spTgt spid="158">
                                            <p:txEl>
                                              <p:pRg st="8" end="8"/>
                                            </p:txEl>
                                          </p:spTgt>
                                        </p:tgtEl>
                                        <p:attrNameLst>
                                          <p:attrName>style.visibility</p:attrName>
                                        </p:attrNameLst>
                                      </p:cBhvr>
                                      <p:to>
                                        <p:strVal val="visible"/>
                                      </p:to>
                                    </p:set>
                                    <p:animEffect transition="in" filter="dissolve">
                                      <p:cBhvr>
                                        <p:cTn id="36" dur="1000"/>
                                        <p:tgtEl>
                                          <p:spTgt spid="158">
                                            <p:txEl>
                                              <p:pRg st="8" end="8"/>
                                            </p:txEl>
                                          </p:spTgt>
                                        </p:tgtEl>
                                      </p:cBhvr>
                                    </p:animEffect>
                                  </p:childTnLst>
                                </p:cTn>
                              </p:par>
                            </p:childTnLst>
                          </p:cTn>
                        </p:par>
                        <p:par>
                          <p:cTn id="37" fill="hold">
                            <p:stCondLst>
                              <p:cond delay="3000"/>
                            </p:stCondLst>
                            <p:childTnLst>
                              <p:par>
                                <p:cTn id="38" presetID="9" presetClass="entr" fill="hold" grpId="0" nodeType="afterEffect">
                                  <p:stCondLst>
                                    <p:cond delay="0"/>
                                  </p:stCondLst>
                                  <p:iterate>
                                    <p:tmAbs val="0"/>
                                  </p:iterate>
                                  <p:childTnLst>
                                    <p:set>
                                      <p:cBhvr>
                                        <p:cTn id="39" fill="hold"/>
                                        <p:tgtEl>
                                          <p:spTgt spid="158">
                                            <p:txEl>
                                              <p:pRg st="9" end="9"/>
                                            </p:txEl>
                                          </p:spTgt>
                                        </p:tgtEl>
                                        <p:attrNameLst>
                                          <p:attrName>style.visibility</p:attrName>
                                        </p:attrNameLst>
                                      </p:cBhvr>
                                      <p:to>
                                        <p:strVal val="visible"/>
                                      </p:to>
                                    </p:set>
                                    <p:animEffect transition="in" filter="dissolve">
                                      <p:cBhvr>
                                        <p:cTn id="40" dur="1000"/>
                                        <p:tgtEl>
                                          <p:spTgt spid="15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8" grpId="0" build="p" animBg="1" advAuto="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1905</TotalTime>
  <Words>815</Words>
  <Application>Microsoft Office PowerPoint</Application>
  <PresentationFormat>Widescreen</PresentationFormat>
  <Paragraphs>76</Paragraphs>
  <Slides>16</Slides>
  <Notes>0</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16</vt:i4>
      </vt:variant>
    </vt:vector>
  </HeadingPairs>
  <TitlesOfParts>
    <vt:vector size="22" baseType="lpstr">
      <vt:lpstr>Abadi</vt:lpstr>
      <vt:lpstr>Aharoni</vt:lpstr>
      <vt:lpstr>Arial</vt:lpstr>
      <vt:lpstr>Calibri</vt:lpstr>
      <vt:lpstr>Wingdings</vt:lpstr>
      <vt:lpstr>Office Theme</vt:lpstr>
      <vt:lpstr>Computer and Information Security (TC2027)</vt:lpstr>
      <vt:lpstr>Unit 0 - Course Introduction and Logistics</vt:lpstr>
      <vt:lpstr>Goals for this Course </vt:lpstr>
      <vt:lpstr>At the end of the course the student will be able to:</vt:lpstr>
      <vt:lpstr>Who am I?</vt:lpstr>
      <vt:lpstr>Who am I?</vt:lpstr>
      <vt:lpstr>Class Details</vt:lpstr>
      <vt:lpstr>Syllabus and another course information:</vt:lpstr>
      <vt:lpstr>Expected Behavior</vt:lpstr>
      <vt:lpstr>Academic Integrity</vt:lpstr>
      <vt:lpstr>Course Outline</vt:lpstr>
      <vt:lpstr>Evaluation</vt:lpstr>
      <vt:lpstr>Exams and Assignments</vt:lpstr>
      <vt:lpstr>Exams and Assignments</vt:lpstr>
      <vt:lpstr>Course Reference</vt:lpstr>
      <vt:lpstr>Computer and Information Security (TC2027)</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Computational Intelligence (TC2023)</dc:title>
  <dc:creator>ALEXANDRE</dc:creator>
  <cp:lastModifiedBy>ALEXANDRE</cp:lastModifiedBy>
  <cp:revision>12</cp:revision>
  <dcterms:created xsi:type="dcterms:W3CDTF">2021-01-13T19:01:52Z</dcterms:created>
  <dcterms:modified xsi:type="dcterms:W3CDTF">2021-02-09T17:58:13Z</dcterms:modified>
</cp:coreProperties>
</file>

<file path=docProps/thumbnail.jpeg>
</file>